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 id="2147487344" r:id="rId2"/>
  </p:sldMasterIdLst>
  <p:notesMasterIdLst>
    <p:notesMasterId r:id="rId30"/>
  </p:notesMasterIdLst>
  <p:handoutMasterIdLst>
    <p:handoutMasterId r:id="rId31"/>
  </p:handoutMasterIdLst>
  <p:sldIdLst>
    <p:sldId id="256" r:id="rId3"/>
    <p:sldId id="646" r:id="rId4"/>
    <p:sldId id="647" r:id="rId5"/>
    <p:sldId id="648" r:id="rId6"/>
    <p:sldId id="545" r:id="rId7"/>
    <p:sldId id="692" r:id="rId8"/>
    <p:sldId id="685" r:id="rId9"/>
    <p:sldId id="654" r:id="rId10"/>
    <p:sldId id="693" r:id="rId11"/>
    <p:sldId id="643" r:id="rId12"/>
    <p:sldId id="697" r:id="rId13"/>
    <p:sldId id="698" r:id="rId14"/>
    <p:sldId id="618" r:id="rId15"/>
    <p:sldId id="714" r:id="rId16"/>
    <p:sldId id="715" r:id="rId17"/>
    <p:sldId id="716" r:id="rId18"/>
    <p:sldId id="717" r:id="rId19"/>
    <p:sldId id="713" r:id="rId20"/>
    <p:sldId id="673" r:id="rId21"/>
    <p:sldId id="674" r:id="rId22"/>
    <p:sldId id="696" r:id="rId23"/>
    <p:sldId id="582" r:id="rId24"/>
    <p:sldId id="624" r:id="rId25"/>
    <p:sldId id="596" r:id="rId26"/>
    <p:sldId id="610" r:id="rId27"/>
    <p:sldId id="611" r:id="rId28"/>
    <p:sldId id="670" r:id="rId29"/>
  </p:sldIdLst>
  <p:sldSz cx="9144000" cy="6858000" type="screen4x3"/>
  <p:notesSz cx="6858000" cy="9296400"/>
  <p:defaultTextStyle>
    <a:defPPr>
      <a:defRPr lang="en-US"/>
    </a:defPPr>
    <a:lvl1pPr algn="l" rtl="0" fontAlgn="base">
      <a:spcBef>
        <a:spcPct val="20000"/>
      </a:spcBef>
      <a:spcAft>
        <a:spcPct val="0"/>
      </a:spcAft>
      <a:buClr>
        <a:srgbClr val="D4A67C"/>
      </a:buClr>
      <a:buChar char="•"/>
      <a:defRPr sz="2400" kern="1200">
        <a:solidFill>
          <a:schemeClr val="tx1"/>
        </a:solidFill>
        <a:latin typeface="Arial Unicode MS" pitchFamily="34" charset="-128"/>
        <a:ea typeface="+mn-ea"/>
        <a:cs typeface="+mn-cs"/>
      </a:defRPr>
    </a:lvl1pPr>
    <a:lvl2pPr marL="457200" algn="l" rtl="0" fontAlgn="base">
      <a:spcBef>
        <a:spcPct val="20000"/>
      </a:spcBef>
      <a:spcAft>
        <a:spcPct val="0"/>
      </a:spcAft>
      <a:buClr>
        <a:srgbClr val="D4A67C"/>
      </a:buClr>
      <a:buChar char="•"/>
      <a:defRPr sz="2400" kern="1200">
        <a:solidFill>
          <a:schemeClr val="tx1"/>
        </a:solidFill>
        <a:latin typeface="Arial Unicode MS" pitchFamily="34" charset="-128"/>
        <a:ea typeface="+mn-ea"/>
        <a:cs typeface="+mn-cs"/>
      </a:defRPr>
    </a:lvl2pPr>
    <a:lvl3pPr marL="914400" algn="l" rtl="0" fontAlgn="base">
      <a:spcBef>
        <a:spcPct val="20000"/>
      </a:spcBef>
      <a:spcAft>
        <a:spcPct val="0"/>
      </a:spcAft>
      <a:buClr>
        <a:srgbClr val="D4A67C"/>
      </a:buClr>
      <a:buChar char="•"/>
      <a:defRPr sz="2400" kern="1200">
        <a:solidFill>
          <a:schemeClr val="tx1"/>
        </a:solidFill>
        <a:latin typeface="Arial Unicode MS" pitchFamily="34" charset="-128"/>
        <a:ea typeface="+mn-ea"/>
        <a:cs typeface="+mn-cs"/>
      </a:defRPr>
    </a:lvl3pPr>
    <a:lvl4pPr marL="1371600" algn="l" rtl="0" fontAlgn="base">
      <a:spcBef>
        <a:spcPct val="20000"/>
      </a:spcBef>
      <a:spcAft>
        <a:spcPct val="0"/>
      </a:spcAft>
      <a:buClr>
        <a:srgbClr val="D4A67C"/>
      </a:buClr>
      <a:buChar char="•"/>
      <a:defRPr sz="2400" kern="1200">
        <a:solidFill>
          <a:schemeClr val="tx1"/>
        </a:solidFill>
        <a:latin typeface="Arial Unicode MS" pitchFamily="34" charset="-128"/>
        <a:ea typeface="+mn-ea"/>
        <a:cs typeface="+mn-cs"/>
      </a:defRPr>
    </a:lvl4pPr>
    <a:lvl5pPr marL="1828800" algn="l" rtl="0" fontAlgn="base">
      <a:spcBef>
        <a:spcPct val="20000"/>
      </a:spcBef>
      <a:spcAft>
        <a:spcPct val="0"/>
      </a:spcAft>
      <a:buClr>
        <a:srgbClr val="D4A67C"/>
      </a:buClr>
      <a:buChar char="•"/>
      <a:defRPr sz="2400" kern="1200">
        <a:solidFill>
          <a:schemeClr val="tx1"/>
        </a:solidFill>
        <a:latin typeface="Arial Unicode MS" pitchFamily="34" charset="-128"/>
        <a:ea typeface="+mn-ea"/>
        <a:cs typeface="+mn-cs"/>
      </a:defRPr>
    </a:lvl5pPr>
    <a:lvl6pPr marL="2286000" algn="l" defTabSz="914400" rtl="0" eaLnBrk="1" latinLnBrk="0" hangingPunct="1">
      <a:defRPr sz="2400" kern="1200">
        <a:solidFill>
          <a:schemeClr val="tx1"/>
        </a:solidFill>
        <a:latin typeface="Arial Unicode MS" pitchFamily="34" charset="-128"/>
        <a:ea typeface="+mn-ea"/>
        <a:cs typeface="+mn-cs"/>
      </a:defRPr>
    </a:lvl6pPr>
    <a:lvl7pPr marL="2743200" algn="l" defTabSz="914400" rtl="0" eaLnBrk="1" latinLnBrk="0" hangingPunct="1">
      <a:defRPr sz="2400" kern="1200">
        <a:solidFill>
          <a:schemeClr val="tx1"/>
        </a:solidFill>
        <a:latin typeface="Arial Unicode MS" pitchFamily="34" charset="-128"/>
        <a:ea typeface="+mn-ea"/>
        <a:cs typeface="+mn-cs"/>
      </a:defRPr>
    </a:lvl7pPr>
    <a:lvl8pPr marL="3200400" algn="l" defTabSz="914400" rtl="0" eaLnBrk="1" latinLnBrk="0" hangingPunct="1">
      <a:defRPr sz="2400" kern="1200">
        <a:solidFill>
          <a:schemeClr val="tx1"/>
        </a:solidFill>
        <a:latin typeface="Arial Unicode MS" pitchFamily="34" charset="-128"/>
        <a:ea typeface="+mn-ea"/>
        <a:cs typeface="+mn-cs"/>
      </a:defRPr>
    </a:lvl8pPr>
    <a:lvl9pPr marL="3657600" algn="l" defTabSz="914400" rtl="0" eaLnBrk="1" latinLnBrk="0" hangingPunct="1">
      <a:defRPr sz="2400" kern="1200">
        <a:solidFill>
          <a:schemeClr val="tx1"/>
        </a:solidFill>
        <a:latin typeface="Arial Unicode MS" pitchFamily="34" charset="-12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772">
          <p15:clr>
            <a:srgbClr val="A4A3A4"/>
          </p15:clr>
        </p15:guide>
        <p15:guide id="4" pos="5315">
          <p15:clr>
            <a:srgbClr val="A4A3A4"/>
          </p15:clr>
        </p15:guide>
      </p15:sldGuideLst>
    </p:ext>
    <p:ext uri="{2D200454-40CA-4A62-9FC3-DE9A4176ACB9}">
      <p15:notesGuideLst xmlns:p15="http://schemas.microsoft.com/office/powerpoint/2012/main">
        <p15:guide id="1" orient="horz" pos="2927">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Wax" initials="D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8583"/>
    <a:srgbClr val="990099"/>
    <a:srgbClr val="B195C6"/>
    <a:srgbClr val="EAEAEA"/>
    <a:srgbClr val="DDDDDD"/>
    <a:srgbClr val="CC3300"/>
    <a:srgbClr val="1C1C1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02" autoAdjust="0"/>
  </p:normalViewPr>
  <p:slideViewPr>
    <p:cSldViewPr snapToGrid="0">
      <p:cViewPr>
        <p:scale>
          <a:sx n="35" d="100"/>
          <a:sy n="35" d="100"/>
        </p:scale>
        <p:origin x="1059" y="486"/>
      </p:cViewPr>
      <p:guideLst>
        <p:guide orient="horz" pos="2160"/>
        <p:guide pos="2880"/>
        <p:guide pos="772"/>
        <p:guide pos="5315"/>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3414"/>
    </p:cViewPr>
  </p:sorterViewPr>
  <p:notesViewPr>
    <p:cSldViewPr snapToGrid="0">
      <p:cViewPr varScale="1">
        <p:scale>
          <a:sx n="53" d="100"/>
          <a:sy n="53" d="100"/>
        </p:scale>
        <p:origin x="-1242" y="-84"/>
      </p:cViewPr>
      <p:guideLst>
        <p:guide orient="horz" pos="292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5D2F73-F0BC-4ABE-B78A-B0F598749539}"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8707F960-216A-48B9-8EFC-63AF5C947739}">
      <dgm:prSet phldrT="[Text]" custT="1"/>
      <dgm:spPr/>
      <dgm:t>
        <a:bodyPr/>
        <a:lstStyle/>
        <a:p>
          <a:r>
            <a:rPr lang="en-US" sz="15000" b="1" dirty="0" smtClean="0">
              <a:solidFill>
                <a:schemeClr val="bg1"/>
              </a:solidFill>
              <a:latin typeface="Arial Black" pitchFamily="34" charset="0"/>
            </a:rPr>
            <a:t>X</a:t>
          </a:r>
          <a:endParaRPr lang="en-US" sz="15000" b="1" dirty="0">
            <a:solidFill>
              <a:schemeClr val="bg1"/>
            </a:solidFill>
            <a:latin typeface="Arial Black" pitchFamily="34" charset="0"/>
          </a:endParaRPr>
        </a:p>
      </dgm:t>
    </dgm:pt>
    <dgm:pt modelId="{A72608AA-A36A-4E12-8A07-B23F723FF1E3}" type="parTrans" cxnId="{57D2A679-871C-4E4E-B8CF-957B5B237A69}">
      <dgm:prSet/>
      <dgm:spPr/>
      <dgm:t>
        <a:bodyPr/>
        <a:lstStyle/>
        <a:p>
          <a:endParaRPr lang="en-US"/>
        </a:p>
      </dgm:t>
    </dgm:pt>
    <dgm:pt modelId="{B86ABF8E-D45F-49C0-8DD2-BEAF7ABCB0FB}" type="sibTrans" cxnId="{57D2A679-871C-4E4E-B8CF-957B5B237A69}">
      <dgm:prSet/>
      <dgm:spPr/>
      <dgm:t>
        <a:bodyPr/>
        <a:lstStyle/>
        <a:p>
          <a:endParaRPr lang="en-US"/>
        </a:p>
      </dgm:t>
    </dgm:pt>
    <dgm:pt modelId="{1A42C560-5EFE-46EB-8B60-172C7B04C860}">
      <dgm:prSet phldrT="[Text]">
        <dgm:style>
          <a:lnRef idx="0">
            <a:schemeClr val="accent1"/>
          </a:lnRef>
          <a:fillRef idx="3">
            <a:schemeClr val="accent1"/>
          </a:fillRef>
          <a:effectRef idx="3">
            <a:schemeClr val="accent1"/>
          </a:effectRef>
          <a:fontRef idx="minor">
            <a:schemeClr val="lt1"/>
          </a:fontRef>
        </dgm:style>
      </dgm:prSet>
      <dgm:spPr/>
      <dgm:t>
        <a:bodyPr/>
        <a:lstStyle/>
        <a:p>
          <a:r>
            <a:rPr lang="en-US" dirty="0" smtClean="0"/>
            <a:t>Time</a:t>
          </a:r>
          <a:endParaRPr lang="en-US" dirty="0"/>
        </a:p>
      </dgm:t>
    </dgm:pt>
    <dgm:pt modelId="{E8E94602-3D69-44FC-8F79-467389933DE8}" type="parTrans" cxnId="{A3321811-6520-4062-BD53-E17BD5115CC0}">
      <dgm:prSet/>
      <dgm:spPr/>
      <dgm:t>
        <a:bodyPr/>
        <a:lstStyle/>
        <a:p>
          <a:endParaRPr lang="en-US"/>
        </a:p>
      </dgm:t>
    </dgm:pt>
    <dgm:pt modelId="{77C539F3-E641-483F-A134-BB4792F18A82}" type="sibTrans" cxnId="{A3321811-6520-4062-BD53-E17BD5115CC0}">
      <dgm:prSet/>
      <dgm:spPr/>
      <dgm:t>
        <a:bodyPr/>
        <a:lstStyle/>
        <a:p>
          <a:endParaRPr lang="en-US"/>
        </a:p>
      </dgm:t>
    </dgm:pt>
    <dgm:pt modelId="{67E72FEC-D756-4B51-B1ED-3B4453EF54E8}">
      <dgm:prSet phldrT="[Text]">
        <dgm:style>
          <a:lnRef idx="1">
            <a:schemeClr val="accent4"/>
          </a:lnRef>
          <a:fillRef idx="2">
            <a:schemeClr val="accent4"/>
          </a:fillRef>
          <a:effectRef idx="1">
            <a:schemeClr val="accent4"/>
          </a:effectRef>
          <a:fontRef idx="minor">
            <a:schemeClr val="dk1"/>
          </a:fontRef>
        </dgm:style>
      </dgm:prSet>
      <dgm:spPr/>
      <dgm:t>
        <a:bodyPr/>
        <a:lstStyle/>
        <a:p>
          <a:r>
            <a:rPr lang="en-US" dirty="0" smtClean="0"/>
            <a:t>Fixed</a:t>
          </a:r>
          <a:endParaRPr lang="en-US" dirty="0"/>
        </a:p>
      </dgm:t>
    </dgm:pt>
    <dgm:pt modelId="{32ADBFB5-162E-45E5-A710-181456F44503}" type="parTrans" cxnId="{33C52BFB-E772-4A4D-8A60-26D4B543ACC8}">
      <dgm:prSet/>
      <dgm:spPr/>
      <dgm:t>
        <a:bodyPr/>
        <a:lstStyle/>
        <a:p>
          <a:endParaRPr lang="en-US"/>
        </a:p>
      </dgm:t>
    </dgm:pt>
    <dgm:pt modelId="{18AFEC65-B478-4E96-833D-959AE963E6C5}" type="sibTrans" cxnId="{33C52BFB-E772-4A4D-8A60-26D4B543ACC8}">
      <dgm:prSet/>
      <dgm:spPr/>
      <dgm:t>
        <a:bodyPr/>
        <a:lstStyle/>
        <a:p>
          <a:endParaRPr lang="en-US"/>
        </a:p>
      </dgm:t>
    </dgm:pt>
    <dgm:pt modelId="{58B1471A-A8DF-4CDA-BE71-5B8DC13FB81E}">
      <dgm:prSet phldrT="[Text]">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dirty="0" smtClean="0"/>
            <a:t>Learning</a:t>
          </a:r>
          <a:endParaRPr lang="en-US" dirty="0"/>
        </a:p>
      </dgm:t>
    </dgm:pt>
    <dgm:pt modelId="{D7EA84F7-250B-4724-9CCB-9D07BF8C63EC}" type="parTrans" cxnId="{851D19AE-115D-4DF5-AF5B-3C5AA977A6D6}">
      <dgm:prSet/>
      <dgm:spPr/>
      <dgm:t>
        <a:bodyPr/>
        <a:lstStyle/>
        <a:p>
          <a:endParaRPr lang="en-US"/>
        </a:p>
      </dgm:t>
    </dgm:pt>
    <dgm:pt modelId="{592A29A5-0A82-48B0-9C87-CD562E5C803D}" type="sibTrans" cxnId="{851D19AE-115D-4DF5-AF5B-3C5AA977A6D6}">
      <dgm:prSet/>
      <dgm:spPr/>
      <dgm:t>
        <a:bodyPr/>
        <a:lstStyle/>
        <a:p>
          <a:endParaRPr lang="en-US"/>
        </a:p>
      </dgm:t>
    </dgm:pt>
    <dgm:pt modelId="{6C99B86E-A8F9-4C27-BD88-0E2222CBDE65}">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Variable</a:t>
          </a:r>
          <a:endParaRPr lang="en-US" dirty="0"/>
        </a:p>
      </dgm:t>
    </dgm:pt>
    <dgm:pt modelId="{56C61A1B-71CA-4607-B20B-F239A89DFDA0}" type="parTrans" cxnId="{6D7EE1E1-9DE0-4D9A-AD8B-4033E37695A1}">
      <dgm:prSet/>
      <dgm:spPr/>
      <dgm:t>
        <a:bodyPr/>
        <a:lstStyle/>
        <a:p>
          <a:endParaRPr lang="en-US"/>
        </a:p>
      </dgm:t>
    </dgm:pt>
    <dgm:pt modelId="{B64AA362-1B0E-46E6-A25D-E1DB8C3115EE}" type="sibTrans" cxnId="{6D7EE1E1-9DE0-4D9A-AD8B-4033E37695A1}">
      <dgm:prSet/>
      <dgm:spPr/>
      <dgm:t>
        <a:bodyPr/>
        <a:lstStyle/>
        <a:p>
          <a:endParaRPr lang="en-US"/>
        </a:p>
      </dgm:t>
    </dgm:pt>
    <dgm:pt modelId="{278BE795-F01A-4BC3-9164-67FE43AC1D57}" type="pres">
      <dgm:prSet presAssocID="{3E5D2F73-F0BC-4ABE-B78A-B0F598749539}" presName="diagram" presStyleCnt="0">
        <dgm:presLayoutVars>
          <dgm:chMax val="1"/>
          <dgm:dir/>
          <dgm:animLvl val="ctr"/>
          <dgm:resizeHandles val="exact"/>
        </dgm:presLayoutVars>
      </dgm:prSet>
      <dgm:spPr/>
      <dgm:t>
        <a:bodyPr/>
        <a:lstStyle/>
        <a:p>
          <a:endParaRPr lang="en-US"/>
        </a:p>
      </dgm:t>
    </dgm:pt>
    <dgm:pt modelId="{4C08AA7F-ED2B-4576-ABDC-15F39F1E82C8}" type="pres">
      <dgm:prSet presAssocID="{3E5D2F73-F0BC-4ABE-B78A-B0F598749539}" presName="matrix" presStyleCnt="0"/>
      <dgm:spPr/>
    </dgm:pt>
    <dgm:pt modelId="{8396AD6B-24AD-4813-8BB6-B399F387EECB}" type="pres">
      <dgm:prSet presAssocID="{3E5D2F73-F0BC-4ABE-B78A-B0F598749539}" presName="tile1" presStyleLbl="node1" presStyleIdx="0" presStyleCnt="4" custLinFactNeighborY="-946"/>
      <dgm:spPr/>
      <dgm:t>
        <a:bodyPr/>
        <a:lstStyle/>
        <a:p>
          <a:endParaRPr lang="en-US"/>
        </a:p>
      </dgm:t>
    </dgm:pt>
    <dgm:pt modelId="{7ADAA47E-961A-456D-8268-D80229E5488F}" type="pres">
      <dgm:prSet presAssocID="{3E5D2F73-F0BC-4ABE-B78A-B0F598749539}" presName="tile1text" presStyleLbl="node1" presStyleIdx="0" presStyleCnt="4">
        <dgm:presLayoutVars>
          <dgm:chMax val="0"/>
          <dgm:chPref val="0"/>
          <dgm:bulletEnabled val="1"/>
        </dgm:presLayoutVars>
      </dgm:prSet>
      <dgm:spPr/>
      <dgm:t>
        <a:bodyPr/>
        <a:lstStyle/>
        <a:p>
          <a:endParaRPr lang="en-US"/>
        </a:p>
      </dgm:t>
    </dgm:pt>
    <dgm:pt modelId="{1C455908-27E1-4EBB-8867-C023894CA780}" type="pres">
      <dgm:prSet presAssocID="{3E5D2F73-F0BC-4ABE-B78A-B0F598749539}" presName="tile2" presStyleLbl="node1" presStyleIdx="1" presStyleCnt="4"/>
      <dgm:spPr/>
      <dgm:t>
        <a:bodyPr/>
        <a:lstStyle/>
        <a:p>
          <a:endParaRPr lang="en-US"/>
        </a:p>
      </dgm:t>
    </dgm:pt>
    <dgm:pt modelId="{28254435-2A43-41FA-8327-DD6DEEB10408}" type="pres">
      <dgm:prSet presAssocID="{3E5D2F73-F0BC-4ABE-B78A-B0F598749539}" presName="tile2text" presStyleLbl="node1" presStyleIdx="1" presStyleCnt="4">
        <dgm:presLayoutVars>
          <dgm:chMax val="0"/>
          <dgm:chPref val="0"/>
          <dgm:bulletEnabled val="1"/>
        </dgm:presLayoutVars>
      </dgm:prSet>
      <dgm:spPr/>
      <dgm:t>
        <a:bodyPr/>
        <a:lstStyle/>
        <a:p>
          <a:endParaRPr lang="en-US"/>
        </a:p>
      </dgm:t>
    </dgm:pt>
    <dgm:pt modelId="{16CB31B4-FE0E-49F5-986B-8F5227A83802}" type="pres">
      <dgm:prSet presAssocID="{3E5D2F73-F0BC-4ABE-B78A-B0F598749539}" presName="tile3" presStyleLbl="node1" presStyleIdx="2" presStyleCnt="4" custLinFactNeighborY="2169"/>
      <dgm:spPr/>
      <dgm:t>
        <a:bodyPr/>
        <a:lstStyle/>
        <a:p>
          <a:endParaRPr lang="en-US"/>
        </a:p>
      </dgm:t>
    </dgm:pt>
    <dgm:pt modelId="{B82090C7-8FB3-496E-A638-D71813ABC93C}" type="pres">
      <dgm:prSet presAssocID="{3E5D2F73-F0BC-4ABE-B78A-B0F598749539}" presName="tile3text" presStyleLbl="node1" presStyleIdx="2" presStyleCnt="4">
        <dgm:presLayoutVars>
          <dgm:chMax val="0"/>
          <dgm:chPref val="0"/>
          <dgm:bulletEnabled val="1"/>
        </dgm:presLayoutVars>
      </dgm:prSet>
      <dgm:spPr/>
      <dgm:t>
        <a:bodyPr/>
        <a:lstStyle/>
        <a:p>
          <a:endParaRPr lang="en-US"/>
        </a:p>
      </dgm:t>
    </dgm:pt>
    <dgm:pt modelId="{C0F8C256-B9C1-4DBC-BFA3-FC2FFB03EFB7}" type="pres">
      <dgm:prSet presAssocID="{3E5D2F73-F0BC-4ABE-B78A-B0F598749539}" presName="tile4" presStyleLbl="node1" presStyleIdx="3" presStyleCnt="4"/>
      <dgm:spPr/>
      <dgm:t>
        <a:bodyPr/>
        <a:lstStyle/>
        <a:p>
          <a:endParaRPr lang="en-US"/>
        </a:p>
      </dgm:t>
    </dgm:pt>
    <dgm:pt modelId="{FCE0C3F2-7A1A-4F3E-90B3-2D5C698F3CE2}" type="pres">
      <dgm:prSet presAssocID="{3E5D2F73-F0BC-4ABE-B78A-B0F598749539}" presName="tile4text" presStyleLbl="node1" presStyleIdx="3" presStyleCnt="4">
        <dgm:presLayoutVars>
          <dgm:chMax val="0"/>
          <dgm:chPref val="0"/>
          <dgm:bulletEnabled val="1"/>
        </dgm:presLayoutVars>
      </dgm:prSet>
      <dgm:spPr/>
      <dgm:t>
        <a:bodyPr/>
        <a:lstStyle/>
        <a:p>
          <a:endParaRPr lang="en-US"/>
        </a:p>
      </dgm:t>
    </dgm:pt>
    <dgm:pt modelId="{4B6A7E04-B933-4025-AA1A-7AE4C9DA1702}" type="pres">
      <dgm:prSet presAssocID="{3E5D2F73-F0BC-4ABE-B78A-B0F598749539}" presName="centerTile" presStyleLbl="fgShp" presStyleIdx="0" presStyleCnt="1" custScaleX="12500" custScaleY="19892">
        <dgm:presLayoutVars>
          <dgm:chMax val="0"/>
          <dgm:chPref val="0"/>
        </dgm:presLayoutVars>
      </dgm:prSet>
      <dgm:spPr/>
      <dgm:t>
        <a:bodyPr/>
        <a:lstStyle/>
        <a:p>
          <a:endParaRPr lang="en-US"/>
        </a:p>
      </dgm:t>
    </dgm:pt>
  </dgm:ptLst>
  <dgm:cxnLst>
    <dgm:cxn modelId="{C53BF6F2-B154-4C8C-9710-47A12E504D33}" type="presOf" srcId="{3E5D2F73-F0BC-4ABE-B78A-B0F598749539}" destId="{278BE795-F01A-4BC3-9164-67FE43AC1D57}" srcOrd="0" destOrd="0" presId="urn:microsoft.com/office/officeart/2005/8/layout/matrix1"/>
    <dgm:cxn modelId="{ABC40758-0D9A-4850-A340-61E7F17D61AF}" type="presOf" srcId="{6C99B86E-A8F9-4C27-BD88-0E2222CBDE65}" destId="{FCE0C3F2-7A1A-4F3E-90B3-2D5C698F3CE2}" srcOrd="1" destOrd="0" presId="urn:microsoft.com/office/officeart/2005/8/layout/matrix1"/>
    <dgm:cxn modelId="{6D7EE1E1-9DE0-4D9A-AD8B-4033E37695A1}" srcId="{8707F960-216A-48B9-8EFC-63AF5C947739}" destId="{6C99B86E-A8F9-4C27-BD88-0E2222CBDE65}" srcOrd="3" destOrd="0" parTransId="{56C61A1B-71CA-4607-B20B-F239A89DFDA0}" sibTransId="{B64AA362-1B0E-46E6-A25D-E1DB8C3115EE}"/>
    <dgm:cxn modelId="{11D6F9DA-D811-493A-A9A7-855EDC95267E}" type="presOf" srcId="{58B1471A-A8DF-4CDA-BE71-5B8DC13FB81E}" destId="{B82090C7-8FB3-496E-A638-D71813ABC93C}" srcOrd="1" destOrd="0" presId="urn:microsoft.com/office/officeart/2005/8/layout/matrix1"/>
    <dgm:cxn modelId="{75F0AED5-46D2-4242-8B55-A508D70D9819}" type="presOf" srcId="{1A42C560-5EFE-46EB-8B60-172C7B04C860}" destId="{7ADAA47E-961A-456D-8268-D80229E5488F}" srcOrd="1" destOrd="0" presId="urn:microsoft.com/office/officeart/2005/8/layout/matrix1"/>
    <dgm:cxn modelId="{6D674FA4-A724-4874-85DB-58EC78E29E81}" type="presOf" srcId="{8707F960-216A-48B9-8EFC-63AF5C947739}" destId="{4B6A7E04-B933-4025-AA1A-7AE4C9DA1702}" srcOrd="0" destOrd="0" presId="urn:microsoft.com/office/officeart/2005/8/layout/matrix1"/>
    <dgm:cxn modelId="{57D2A679-871C-4E4E-B8CF-957B5B237A69}" srcId="{3E5D2F73-F0BC-4ABE-B78A-B0F598749539}" destId="{8707F960-216A-48B9-8EFC-63AF5C947739}" srcOrd="0" destOrd="0" parTransId="{A72608AA-A36A-4E12-8A07-B23F723FF1E3}" sibTransId="{B86ABF8E-D45F-49C0-8DD2-BEAF7ABCB0FB}"/>
    <dgm:cxn modelId="{29B04E0E-3B99-4E4A-B5EB-DEB35E4F038A}" type="presOf" srcId="{67E72FEC-D756-4B51-B1ED-3B4453EF54E8}" destId="{1C455908-27E1-4EBB-8867-C023894CA780}" srcOrd="0" destOrd="0" presId="urn:microsoft.com/office/officeart/2005/8/layout/matrix1"/>
    <dgm:cxn modelId="{ECC2377F-9BFE-44E1-9EA7-4B5A7B2DD94F}" type="presOf" srcId="{58B1471A-A8DF-4CDA-BE71-5B8DC13FB81E}" destId="{16CB31B4-FE0E-49F5-986B-8F5227A83802}" srcOrd="0" destOrd="0" presId="urn:microsoft.com/office/officeart/2005/8/layout/matrix1"/>
    <dgm:cxn modelId="{A3321811-6520-4062-BD53-E17BD5115CC0}" srcId="{8707F960-216A-48B9-8EFC-63AF5C947739}" destId="{1A42C560-5EFE-46EB-8B60-172C7B04C860}" srcOrd="0" destOrd="0" parTransId="{E8E94602-3D69-44FC-8F79-467389933DE8}" sibTransId="{77C539F3-E641-483F-A134-BB4792F18A82}"/>
    <dgm:cxn modelId="{C052541B-4AD9-4BB7-B243-225912BA4721}" type="presOf" srcId="{6C99B86E-A8F9-4C27-BD88-0E2222CBDE65}" destId="{C0F8C256-B9C1-4DBC-BFA3-FC2FFB03EFB7}" srcOrd="0" destOrd="0" presId="urn:microsoft.com/office/officeart/2005/8/layout/matrix1"/>
    <dgm:cxn modelId="{156E550D-2095-44CF-A122-2CCA2839A867}" type="presOf" srcId="{1A42C560-5EFE-46EB-8B60-172C7B04C860}" destId="{8396AD6B-24AD-4813-8BB6-B399F387EECB}" srcOrd="0" destOrd="0" presId="urn:microsoft.com/office/officeart/2005/8/layout/matrix1"/>
    <dgm:cxn modelId="{33C52BFB-E772-4A4D-8A60-26D4B543ACC8}" srcId="{8707F960-216A-48B9-8EFC-63AF5C947739}" destId="{67E72FEC-D756-4B51-B1ED-3B4453EF54E8}" srcOrd="1" destOrd="0" parTransId="{32ADBFB5-162E-45E5-A710-181456F44503}" sibTransId="{18AFEC65-B478-4E96-833D-959AE963E6C5}"/>
    <dgm:cxn modelId="{851D19AE-115D-4DF5-AF5B-3C5AA977A6D6}" srcId="{8707F960-216A-48B9-8EFC-63AF5C947739}" destId="{58B1471A-A8DF-4CDA-BE71-5B8DC13FB81E}" srcOrd="2" destOrd="0" parTransId="{D7EA84F7-250B-4724-9CCB-9D07BF8C63EC}" sibTransId="{592A29A5-0A82-48B0-9C87-CD562E5C803D}"/>
    <dgm:cxn modelId="{3D598E9D-CD14-4868-A216-73D95D353A59}" type="presOf" srcId="{67E72FEC-D756-4B51-B1ED-3B4453EF54E8}" destId="{28254435-2A43-41FA-8327-DD6DEEB10408}" srcOrd="1" destOrd="0" presId="urn:microsoft.com/office/officeart/2005/8/layout/matrix1"/>
    <dgm:cxn modelId="{E6655B63-482E-48B6-9EF5-7FDED4E76747}" type="presParOf" srcId="{278BE795-F01A-4BC3-9164-67FE43AC1D57}" destId="{4C08AA7F-ED2B-4576-ABDC-15F39F1E82C8}" srcOrd="0" destOrd="0" presId="urn:microsoft.com/office/officeart/2005/8/layout/matrix1"/>
    <dgm:cxn modelId="{7A76631B-FC06-43CB-B71A-C0A0E79BE8AA}" type="presParOf" srcId="{4C08AA7F-ED2B-4576-ABDC-15F39F1E82C8}" destId="{8396AD6B-24AD-4813-8BB6-B399F387EECB}" srcOrd="0" destOrd="0" presId="urn:microsoft.com/office/officeart/2005/8/layout/matrix1"/>
    <dgm:cxn modelId="{32FEC32A-92DC-485E-97E8-7E2DB7730BE9}" type="presParOf" srcId="{4C08AA7F-ED2B-4576-ABDC-15F39F1E82C8}" destId="{7ADAA47E-961A-456D-8268-D80229E5488F}" srcOrd="1" destOrd="0" presId="urn:microsoft.com/office/officeart/2005/8/layout/matrix1"/>
    <dgm:cxn modelId="{57F8ABF6-E9A9-4FA8-BD65-66E94F3D13FA}" type="presParOf" srcId="{4C08AA7F-ED2B-4576-ABDC-15F39F1E82C8}" destId="{1C455908-27E1-4EBB-8867-C023894CA780}" srcOrd="2" destOrd="0" presId="urn:microsoft.com/office/officeart/2005/8/layout/matrix1"/>
    <dgm:cxn modelId="{7EE24F93-BAE7-427F-B559-8A718CEDC71A}" type="presParOf" srcId="{4C08AA7F-ED2B-4576-ABDC-15F39F1E82C8}" destId="{28254435-2A43-41FA-8327-DD6DEEB10408}" srcOrd="3" destOrd="0" presId="urn:microsoft.com/office/officeart/2005/8/layout/matrix1"/>
    <dgm:cxn modelId="{44DD17C7-14FC-4DD0-9A58-EA0E625AEC66}" type="presParOf" srcId="{4C08AA7F-ED2B-4576-ABDC-15F39F1E82C8}" destId="{16CB31B4-FE0E-49F5-986B-8F5227A83802}" srcOrd="4" destOrd="0" presId="urn:microsoft.com/office/officeart/2005/8/layout/matrix1"/>
    <dgm:cxn modelId="{CAA2C341-1B25-4EB3-B65C-6E5D7F207AA4}" type="presParOf" srcId="{4C08AA7F-ED2B-4576-ABDC-15F39F1E82C8}" destId="{B82090C7-8FB3-496E-A638-D71813ABC93C}" srcOrd="5" destOrd="0" presId="urn:microsoft.com/office/officeart/2005/8/layout/matrix1"/>
    <dgm:cxn modelId="{AC51234E-EDF1-4A9A-9976-A7C508C570FA}" type="presParOf" srcId="{4C08AA7F-ED2B-4576-ABDC-15F39F1E82C8}" destId="{C0F8C256-B9C1-4DBC-BFA3-FC2FFB03EFB7}" srcOrd="6" destOrd="0" presId="urn:microsoft.com/office/officeart/2005/8/layout/matrix1"/>
    <dgm:cxn modelId="{79A0CF04-9A92-4494-999B-BAA5C49A0DFD}" type="presParOf" srcId="{4C08AA7F-ED2B-4576-ABDC-15F39F1E82C8}" destId="{FCE0C3F2-7A1A-4F3E-90B3-2D5C698F3CE2}" srcOrd="7" destOrd="0" presId="urn:microsoft.com/office/officeart/2005/8/layout/matrix1"/>
    <dgm:cxn modelId="{41DF1B04-F2E7-451A-BCA2-DAA2B0A6EF89}" type="presParOf" srcId="{278BE795-F01A-4BC3-9164-67FE43AC1D57}" destId="{4B6A7E04-B933-4025-AA1A-7AE4C9DA1702}"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399E20-4E8E-445E-A415-521080B4237A}" type="doc">
      <dgm:prSet loTypeId="urn:microsoft.com/office/officeart/2005/8/layout/pyramid2" loCatId="list" qsTypeId="urn:microsoft.com/office/officeart/2005/8/quickstyle/simple1" qsCatId="simple" csTypeId="urn:microsoft.com/office/officeart/2005/8/colors/accent1_2" csCatId="accent1" phldr="1"/>
      <dgm:spPr/>
    </dgm:pt>
    <dgm:pt modelId="{39F36BF9-B575-4E0F-B456-0527E47A6B90}">
      <dgm:prSet phldrT="[Text]" custT="1"/>
      <dgm:spPr/>
      <dgm:t>
        <a:bodyPr/>
        <a:lstStyle/>
        <a:p>
          <a:r>
            <a:rPr lang="en-US" sz="2400" dirty="0" smtClean="0"/>
            <a:t>Application  or Demonstration</a:t>
          </a:r>
          <a:endParaRPr lang="en-US" sz="2400" dirty="0"/>
        </a:p>
      </dgm:t>
    </dgm:pt>
    <dgm:pt modelId="{1EAC1B7F-CB84-4927-98E5-327988243891}" type="parTrans" cxnId="{558658A6-FC0F-42EE-9F15-C329F1DE0C26}">
      <dgm:prSet/>
      <dgm:spPr/>
      <dgm:t>
        <a:bodyPr/>
        <a:lstStyle/>
        <a:p>
          <a:endParaRPr lang="en-US"/>
        </a:p>
      </dgm:t>
    </dgm:pt>
    <dgm:pt modelId="{496B520C-639E-4428-B2BF-B05B3B9AFA47}" type="sibTrans" cxnId="{558658A6-FC0F-42EE-9F15-C329F1DE0C26}">
      <dgm:prSet/>
      <dgm:spPr/>
      <dgm:t>
        <a:bodyPr/>
        <a:lstStyle/>
        <a:p>
          <a:endParaRPr lang="en-US"/>
        </a:p>
      </dgm:t>
    </dgm:pt>
    <dgm:pt modelId="{D3F0DD1B-BB60-413D-9BE1-5204ED6C1BBD}">
      <dgm:prSet phldrT="[Text]" custT="1"/>
      <dgm:spPr/>
      <dgm:t>
        <a:bodyPr/>
        <a:lstStyle/>
        <a:p>
          <a:r>
            <a:rPr lang="en-US" sz="1800" dirty="0" smtClean="0"/>
            <a:t>Theory</a:t>
          </a:r>
          <a:endParaRPr lang="en-US" sz="1800" dirty="0"/>
        </a:p>
      </dgm:t>
    </dgm:pt>
    <dgm:pt modelId="{D1FA0594-0B2B-4D72-9FAF-C5E075A69B6B}" type="parTrans" cxnId="{D8851998-AF5A-4FE9-9631-6BA8FBA8F194}">
      <dgm:prSet/>
      <dgm:spPr/>
      <dgm:t>
        <a:bodyPr/>
        <a:lstStyle/>
        <a:p>
          <a:endParaRPr lang="en-US"/>
        </a:p>
      </dgm:t>
    </dgm:pt>
    <dgm:pt modelId="{1072A59D-13E2-4D26-8FF9-4F4BE2835631}" type="sibTrans" cxnId="{D8851998-AF5A-4FE9-9631-6BA8FBA8F194}">
      <dgm:prSet/>
      <dgm:spPr/>
      <dgm:t>
        <a:bodyPr/>
        <a:lstStyle/>
        <a:p>
          <a:endParaRPr lang="en-US"/>
        </a:p>
      </dgm:t>
    </dgm:pt>
    <dgm:pt modelId="{982EB822-A328-40ED-AA3B-D332F6FAA231}" type="pres">
      <dgm:prSet presAssocID="{DF399E20-4E8E-445E-A415-521080B4237A}" presName="compositeShape" presStyleCnt="0">
        <dgm:presLayoutVars>
          <dgm:dir/>
          <dgm:resizeHandles/>
        </dgm:presLayoutVars>
      </dgm:prSet>
      <dgm:spPr/>
    </dgm:pt>
    <dgm:pt modelId="{A83E6EB9-BE46-48AF-AF67-2EE1B696B5A9}" type="pres">
      <dgm:prSet presAssocID="{DF399E20-4E8E-445E-A415-521080B4237A}" presName="pyramid" presStyleLbl="node1" presStyleIdx="0" presStyleCnt="1" custLinFactNeighborX="-26731"/>
      <dgm:spPr>
        <a:prstGeom prst="flowChartMerge">
          <a:avLst/>
        </a:prstGeom>
      </dgm:spPr>
    </dgm:pt>
    <dgm:pt modelId="{2D1397CD-C53F-4AAF-948E-562A877BF679}" type="pres">
      <dgm:prSet presAssocID="{DF399E20-4E8E-445E-A415-521080B4237A}" presName="theList" presStyleCnt="0"/>
      <dgm:spPr/>
    </dgm:pt>
    <dgm:pt modelId="{CC50CECD-C5C4-48A5-888A-81B284E0DD48}" type="pres">
      <dgm:prSet presAssocID="{39F36BF9-B575-4E0F-B456-0527E47A6B90}" presName="aNode" presStyleLbl="fgAcc1" presStyleIdx="0" presStyleCnt="2" custLinFactNeighborX="-58502" custLinFactNeighborY="-43004">
        <dgm:presLayoutVars>
          <dgm:bulletEnabled val="1"/>
        </dgm:presLayoutVars>
      </dgm:prSet>
      <dgm:spPr/>
      <dgm:t>
        <a:bodyPr/>
        <a:lstStyle/>
        <a:p>
          <a:endParaRPr lang="en-US"/>
        </a:p>
      </dgm:t>
    </dgm:pt>
    <dgm:pt modelId="{3FE37960-D216-4D0A-912A-3A4B7326E487}" type="pres">
      <dgm:prSet presAssocID="{39F36BF9-B575-4E0F-B456-0527E47A6B90}" presName="aSpace" presStyleCnt="0"/>
      <dgm:spPr/>
    </dgm:pt>
    <dgm:pt modelId="{F2D9A82A-3EDB-47CC-8FF5-6689425A50C4}" type="pres">
      <dgm:prSet presAssocID="{D3F0DD1B-BB60-413D-9BE1-5204ED6C1BBD}" presName="aNode" presStyleLbl="fgAcc1" presStyleIdx="1" presStyleCnt="2" custScaleX="73035" custScaleY="42564" custLinFactNeighborX="-60060" custLinFactNeighborY="-24579">
        <dgm:presLayoutVars>
          <dgm:bulletEnabled val="1"/>
        </dgm:presLayoutVars>
      </dgm:prSet>
      <dgm:spPr/>
      <dgm:t>
        <a:bodyPr/>
        <a:lstStyle/>
        <a:p>
          <a:endParaRPr lang="en-US"/>
        </a:p>
      </dgm:t>
    </dgm:pt>
    <dgm:pt modelId="{E10C9125-9D30-42E7-A6B7-CB35D5A36281}" type="pres">
      <dgm:prSet presAssocID="{D3F0DD1B-BB60-413D-9BE1-5204ED6C1BBD}" presName="aSpace" presStyleCnt="0"/>
      <dgm:spPr/>
    </dgm:pt>
  </dgm:ptLst>
  <dgm:cxnLst>
    <dgm:cxn modelId="{8C9D5F4F-30DA-4652-87CC-5D9EBE69C66C}" type="presOf" srcId="{39F36BF9-B575-4E0F-B456-0527E47A6B90}" destId="{CC50CECD-C5C4-48A5-888A-81B284E0DD48}" srcOrd="0" destOrd="0" presId="urn:microsoft.com/office/officeart/2005/8/layout/pyramid2"/>
    <dgm:cxn modelId="{D8851998-AF5A-4FE9-9631-6BA8FBA8F194}" srcId="{DF399E20-4E8E-445E-A415-521080B4237A}" destId="{D3F0DD1B-BB60-413D-9BE1-5204ED6C1BBD}" srcOrd="1" destOrd="0" parTransId="{D1FA0594-0B2B-4D72-9FAF-C5E075A69B6B}" sibTransId="{1072A59D-13E2-4D26-8FF9-4F4BE2835631}"/>
    <dgm:cxn modelId="{558658A6-FC0F-42EE-9F15-C329F1DE0C26}" srcId="{DF399E20-4E8E-445E-A415-521080B4237A}" destId="{39F36BF9-B575-4E0F-B456-0527E47A6B90}" srcOrd="0" destOrd="0" parTransId="{1EAC1B7F-CB84-4927-98E5-327988243891}" sibTransId="{496B520C-639E-4428-B2BF-B05B3B9AFA47}"/>
    <dgm:cxn modelId="{1F1F1DC5-1805-404D-B9D9-869CDEF7B3C4}" type="presOf" srcId="{D3F0DD1B-BB60-413D-9BE1-5204ED6C1BBD}" destId="{F2D9A82A-3EDB-47CC-8FF5-6689425A50C4}" srcOrd="0" destOrd="0" presId="urn:microsoft.com/office/officeart/2005/8/layout/pyramid2"/>
    <dgm:cxn modelId="{2C9D1E63-7CB5-4643-B6D4-A1E2364777C7}" type="presOf" srcId="{DF399E20-4E8E-445E-A415-521080B4237A}" destId="{982EB822-A328-40ED-AA3B-D332F6FAA231}" srcOrd="0" destOrd="0" presId="urn:microsoft.com/office/officeart/2005/8/layout/pyramid2"/>
    <dgm:cxn modelId="{D1D174FB-42FB-4C18-97EE-8E52EFB30617}" type="presParOf" srcId="{982EB822-A328-40ED-AA3B-D332F6FAA231}" destId="{A83E6EB9-BE46-48AF-AF67-2EE1B696B5A9}" srcOrd="0" destOrd="0" presId="urn:microsoft.com/office/officeart/2005/8/layout/pyramid2"/>
    <dgm:cxn modelId="{BE5ACFDB-5148-4393-ACDF-0D60AF3923A0}" type="presParOf" srcId="{982EB822-A328-40ED-AA3B-D332F6FAA231}" destId="{2D1397CD-C53F-4AAF-948E-562A877BF679}" srcOrd="1" destOrd="0" presId="urn:microsoft.com/office/officeart/2005/8/layout/pyramid2"/>
    <dgm:cxn modelId="{A76C8439-3ABC-491D-B642-79AF86FC403E}" type="presParOf" srcId="{2D1397CD-C53F-4AAF-948E-562A877BF679}" destId="{CC50CECD-C5C4-48A5-888A-81B284E0DD48}" srcOrd="0" destOrd="0" presId="urn:microsoft.com/office/officeart/2005/8/layout/pyramid2"/>
    <dgm:cxn modelId="{C62191AE-BFAD-4912-B84D-7DF1608810B0}" type="presParOf" srcId="{2D1397CD-C53F-4AAF-948E-562A877BF679}" destId="{3FE37960-D216-4D0A-912A-3A4B7326E487}" srcOrd="1" destOrd="0" presId="urn:microsoft.com/office/officeart/2005/8/layout/pyramid2"/>
    <dgm:cxn modelId="{A34573E8-2427-4883-B954-A57CD4BB9228}" type="presParOf" srcId="{2D1397CD-C53F-4AAF-948E-562A877BF679}" destId="{F2D9A82A-3EDB-47CC-8FF5-6689425A50C4}" srcOrd="2" destOrd="0" presId="urn:microsoft.com/office/officeart/2005/8/layout/pyramid2"/>
    <dgm:cxn modelId="{B460422E-0168-450E-8CB3-7476416D6082}" type="presParOf" srcId="{2D1397CD-C53F-4AAF-948E-562A877BF679}" destId="{E10C9125-9D30-42E7-A6B7-CB35D5A36281}" srcOrd="3"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0213" cy="463550"/>
          </a:xfrm>
          <a:prstGeom prst="rect">
            <a:avLst/>
          </a:prstGeom>
          <a:noFill/>
          <a:ln w="9525">
            <a:noFill/>
            <a:miter lim="800000"/>
            <a:headEnd/>
            <a:tailEnd/>
          </a:ln>
          <a:effectLst/>
        </p:spPr>
        <p:txBody>
          <a:bodyPr vert="horz" wrap="square" lIns="92479" tIns="46240" rIns="92479" bIns="46240" numCol="1" anchor="t" anchorCtr="0" compatLnSpc="1">
            <a:prstTxWarp prst="textNoShape">
              <a:avLst/>
            </a:prstTxWarp>
          </a:bodyPr>
          <a:lstStyle>
            <a:lvl1pPr defTabSz="925513" eaLnBrk="0" hangingPunct="0">
              <a:spcBef>
                <a:spcPct val="0"/>
              </a:spcBef>
              <a:buClrTx/>
              <a:buFontTx/>
              <a:buNone/>
              <a:defRPr sz="1200">
                <a:latin typeface="Times New Roman" pitchFamily="18" charset="0"/>
              </a:defRPr>
            </a:lvl1pPr>
          </a:lstStyle>
          <a:p>
            <a:pPr>
              <a:defRPr/>
            </a:pPr>
            <a:endParaRPr lang="en-US"/>
          </a:p>
        </p:txBody>
      </p:sp>
      <p:sp>
        <p:nvSpPr>
          <p:cNvPr id="39939" name="Rectangle 3"/>
          <p:cNvSpPr>
            <a:spLocks noGrp="1" noChangeArrowheads="1"/>
          </p:cNvSpPr>
          <p:nvPr>
            <p:ph type="dt" sz="quarter" idx="1"/>
          </p:nvPr>
        </p:nvSpPr>
        <p:spPr bwMode="auto">
          <a:xfrm>
            <a:off x="3887788" y="0"/>
            <a:ext cx="2970212" cy="463550"/>
          </a:xfrm>
          <a:prstGeom prst="rect">
            <a:avLst/>
          </a:prstGeom>
          <a:noFill/>
          <a:ln w="9525">
            <a:noFill/>
            <a:miter lim="800000"/>
            <a:headEnd/>
            <a:tailEnd/>
          </a:ln>
          <a:effectLst/>
        </p:spPr>
        <p:txBody>
          <a:bodyPr vert="horz" wrap="square" lIns="92479" tIns="46240" rIns="92479" bIns="46240" numCol="1" anchor="t" anchorCtr="0" compatLnSpc="1">
            <a:prstTxWarp prst="textNoShape">
              <a:avLst/>
            </a:prstTxWarp>
          </a:bodyPr>
          <a:lstStyle>
            <a:lvl1pPr algn="r" defTabSz="925513" eaLnBrk="0" hangingPunct="0">
              <a:spcBef>
                <a:spcPct val="0"/>
              </a:spcBef>
              <a:buClrTx/>
              <a:buFontTx/>
              <a:buNone/>
              <a:defRPr sz="1200">
                <a:latin typeface="Times New Roman" pitchFamily="18" charset="0"/>
              </a:defRPr>
            </a:lvl1pPr>
          </a:lstStyle>
          <a:p>
            <a:pPr>
              <a:defRPr/>
            </a:pPr>
            <a:endParaRPr lang="en-US"/>
          </a:p>
        </p:txBody>
      </p:sp>
      <p:sp>
        <p:nvSpPr>
          <p:cNvPr id="39940" name="Rectangle 4"/>
          <p:cNvSpPr>
            <a:spLocks noGrp="1" noChangeArrowheads="1"/>
          </p:cNvSpPr>
          <p:nvPr>
            <p:ph type="ftr" sz="quarter" idx="2"/>
          </p:nvPr>
        </p:nvSpPr>
        <p:spPr bwMode="auto">
          <a:xfrm>
            <a:off x="0" y="8796338"/>
            <a:ext cx="2970213" cy="463550"/>
          </a:xfrm>
          <a:prstGeom prst="rect">
            <a:avLst/>
          </a:prstGeom>
          <a:noFill/>
          <a:ln w="9525">
            <a:noFill/>
            <a:miter lim="800000"/>
            <a:headEnd/>
            <a:tailEnd/>
          </a:ln>
          <a:effectLst/>
        </p:spPr>
        <p:txBody>
          <a:bodyPr vert="horz" wrap="square" lIns="92479" tIns="46240" rIns="92479" bIns="46240" numCol="1" anchor="b" anchorCtr="0" compatLnSpc="1">
            <a:prstTxWarp prst="textNoShape">
              <a:avLst/>
            </a:prstTxWarp>
          </a:bodyPr>
          <a:lstStyle>
            <a:lvl1pPr defTabSz="925513" eaLnBrk="0" hangingPunct="0">
              <a:spcBef>
                <a:spcPct val="0"/>
              </a:spcBef>
              <a:buClrTx/>
              <a:buFontTx/>
              <a:buNone/>
              <a:defRPr sz="1200">
                <a:latin typeface="Times New Roman" pitchFamily="18" charset="0"/>
              </a:defRPr>
            </a:lvl1pPr>
          </a:lstStyle>
          <a:p>
            <a:pPr>
              <a:defRPr/>
            </a:pPr>
            <a:endParaRPr lang="en-US"/>
          </a:p>
        </p:txBody>
      </p:sp>
      <p:sp>
        <p:nvSpPr>
          <p:cNvPr id="39941" name="Rectangle 5"/>
          <p:cNvSpPr>
            <a:spLocks noGrp="1" noChangeArrowheads="1"/>
          </p:cNvSpPr>
          <p:nvPr>
            <p:ph type="sldNum" sz="quarter" idx="3"/>
          </p:nvPr>
        </p:nvSpPr>
        <p:spPr bwMode="auto">
          <a:xfrm>
            <a:off x="3887788" y="8796338"/>
            <a:ext cx="2970212" cy="463550"/>
          </a:xfrm>
          <a:prstGeom prst="rect">
            <a:avLst/>
          </a:prstGeom>
          <a:noFill/>
          <a:ln w="9525">
            <a:noFill/>
            <a:miter lim="800000"/>
            <a:headEnd/>
            <a:tailEnd/>
          </a:ln>
          <a:effectLst/>
        </p:spPr>
        <p:txBody>
          <a:bodyPr vert="horz" wrap="square" lIns="92479" tIns="46240" rIns="92479" bIns="46240" numCol="1" anchor="b" anchorCtr="0" compatLnSpc="1">
            <a:prstTxWarp prst="textNoShape">
              <a:avLst/>
            </a:prstTxWarp>
          </a:bodyPr>
          <a:lstStyle>
            <a:lvl1pPr algn="r" defTabSz="925513" eaLnBrk="0" hangingPunct="0">
              <a:spcBef>
                <a:spcPct val="0"/>
              </a:spcBef>
              <a:buClrTx/>
              <a:buFontTx/>
              <a:buNone/>
              <a:defRPr sz="1200">
                <a:latin typeface="Times New Roman" pitchFamily="18" charset="0"/>
              </a:defRPr>
            </a:lvl1pPr>
          </a:lstStyle>
          <a:p>
            <a:pPr>
              <a:defRPr/>
            </a:pPr>
            <a:fld id="{D6A4E40A-C940-4586-ACCC-5FEE59FFEFD0}" type="slidenum">
              <a:rPr lang="en-US"/>
              <a:pPr>
                <a:defRPr/>
              </a:pPr>
              <a:t>‹#›</a:t>
            </a:fld>
            <a:endParaRPr lang="en-US"/>
          </a:p>
        </p:txBody>
      </p:sp>
    </p:spTree>
    <p:extLst>
      <p:ext uri="{BB962C8B-B14F-4D97-AF65-F5344CB8AC3E}">
        <p14:creationId xmlns:p14="http://schemas.microsoft.com/office/powerpoint/2010/main" val="993315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0213"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ClrTx/>
              <a:buFontTx/>
              <a:buNone/>
              <a:defRPr sz="1200">
                <a:latin typeface="Times New Roman" pitchFamily="18" charset="0"/>
              </a:defRPr>
            </a:lvl1pPr>
          </a:lstStyle>
          <a:p>
            <a:pPr>
              <a:defRPr/>
            </a:pPr>
            <a:endParaRPr lang="en-US"/>
          </a:p>
        </p:txBody>
      </p:sp>
      <p:sp>
        <p:nvSpPr>
          <p:cNvPr id="71683" name="Rectangle 3"/>
          <p:cNvSpPr>
            <a:spLocks noGrp="1" noChangeArrowheads="1"/>
          </p:cNvSpPr>
          <p:nvPr>
            <p:ph type="dt" idx="1"/>
          </p:nvPr>
        </p:nvSpPr>
        <p:spPr bwMode="auto">
          <a:xfrm>
            <a:off x="3862388" y="0"/>
            <a:ext cx="2970212"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1200">
                <a:latin typeface="Times New Roman" pitchFamily="18" charset="0"/>
              </a:defRPr>
            </a:lvl1pPr>
          </a:lstStyle>
          <a:p>
            <a:pPr>
              <a:defRPr/>
            </a:pPr>
            <a:endParaRPr lang="en-US"/>
          </a:p>
        </p:txBody>
      </p:sp>
      <p:sp>
        <p:nvSpPr>
          <p:cNvPr id="311300" name="Rectangle 4"/>
          <p:cNvSpPr>
            <a:spLocks noGrp="1" noRot="1" noChangeAspect="1" noChangeArrowheads="1" noTextEdit="1"/>
          </p:cNvSpPr>
          <p:nvPr>
            <p:ph type="sldImg" idx="2"/>
          </p:nvPr>
        </p:nvSpPr>
        <p:spPr bwMode="auto">
          <a:xfrm>
            <a:off x="1106488" y="693738"/>
            <a:ext cx="4622800" cy="3467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5" name="Rectangle 5"/>
          <p:cNvSpPr>
            <a:spLocks noGrp="1" noChangeArrowheads="1"/>
          </p:cNvSpPr>
          <p:nvPr>
            <p:ph type="body" sz="quarter" idx="3"/>
          </p:nvPr>
        </p:nvSpPr>
        <p:spPr bwMode="auto">
          <a:xfrm>
            <a:off x="890588" y="4391025"/>
            <a:ext cx="5051425" cy="4237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686" name="Rectangle 6"/>
          <p:cNvSpPr>
            <a:spLocks noGrp="1" noChangeArrowheads="1"/>
          </p:cNvSpPr>
          <p:nvPr>
            <p:ph type="ftr" sz="quarter" idx="4"/>
          </p:nvPr>
        </p:nvSpPr>
        <p:spPr bwMode="auto">
          <a:xfrm>
            <a:off x="0" y="8859838"/>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ClrTx/>
              <a:buFontTx/>
              <a:buNone/>
              <a:defRPr sz="1200">
                <a:latin typeface="Times New Roman" pitchFamily="18" charset="0"/>
              </a:defRPr>
            </a:lvl1pPr>
          </a:lstStyle>
          <a:p>
            <a:pPr>
              <a:defRPr/>
            </a:pPr>
            <a:endParaRPr lang="en-US"/>
          </a:p>
        </p:txBody>
      </p:sp>
      <p:sp>
        <p:nvSpPr>
          <p:cNvPr id="71687" name="Rectangle 7"/>
          <p:cNvSpPr>
            <a:spLocks noGrp="1" noChangeArrowheads="1"/>
          </p:cNvSpPr>
          <p:nvPr>
            <p:ph type="sldNum" sz="quarter" idx="5"/>
          </p:nvPr>
        </p:nvSpPr>
        <p:spPr bwMode="auto">
          <a:xfrm>
            <a:off x="3862388" y="8859838"/>
            <a:ext cx="2970212"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200">
                <a:latin typeface="Times New Roman" pitchFamily="18" charset="0"/>
              </a:defRPr>
            </a:lvl1pPr>
          </a:lstStyle>
          <a:p>
            <a:pPr>
              <a:defRPr/>
            </a:pPr>
            <a:fld id="{71EDE139-656D-41E1-A798-008CDE55E940}" type="slidenum">
              <a:rPr lang="en-US"/>
              <a:pPr>
                <a:defRPr/>
              </a:pPr>
              <a:t>‹#›</a:t>
            </a:fld>
            <a:endParaRPr lang="en-US"/>
          </a:p>
        </p:txBody>
      </p:sp>
    </p:spTree>
    <p:extLst>
      <p:ext uri="{BB962C8B-B14F-4D97-AF65-F5344CB8AC3E}">
        <p14:creationId xmlns:p14="http://schemas.microsoft.com/office/powerpoint/2010/main" val="15528293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Unicode MS" pitchFamily="34" charset="-128"/>
              </a:defRPr>
            </a:lvl1pPr>
            <a:lvl2pPr marL="742950" indent="-285750" eaLnBrk="0" hangingPunct="0">
              <a:defRPr sz="2400">
                <a:solidFill>
                  <a:schemeClr val="tx1"/>
                </a:solidFill>
                <a:latin typeface="Arial Unicode MS" pitchFamily="34" charset="-128"/>
              </a:defRPr>
            </a:lvl2pPr>
            <a:lvl3pPr marL="1143000" indent="-228600" eaLnBrk="0" hangingPunct="0">
              <a:defRPr sz="2400">
                <a:solidFill>
                  <a:schemeClr val="tx1"/>
                </a:solidFill>
                <a:latin typeface="Arial Unicode MS" pitchFamily="34" charset="-128"/>
              </a:defRPr>
            </a:lvl3pPr>
            <a:lvl4pPr marL="1600200" indent="-228600" eaLnBrk="0" hangingPunct="0">
              <a:defRPr sz="2400">
                <a:solidFill>
                  <a:schemeClr val="tx1"/>
                </a:solidFill>
                <a:latin typeface="Arial Unicode MS" pitchFamily="34" charset="-128"/>
              </a:defRPr>
            </a:lvl4pPr>
            <a:lvl5pPr marL="2057400" indent="-228600" eaLnBrk="0" hangingPunct="0">
              <a:defRPr sz="2400">
                <a:solidFill>
                  <a:schemeClr val="tx1"/>
                </a:solidFill>
                <a:latin typeface="Arial Unicode MS" pitchFamily="34" charset="-128"/>
              </a:defRPr>
            </a:lvl5pPr>
            <a:lvl6pPr marL="2514600" indent="-228600" eaLnBrk="0" fontAlgn="base" hangingPunct="0">
              <a:spcBef>
                <a:spcPct val="20000"/>
              </a:spcBef>
              <a:spcAft>
                <a:spcPct val="0"/>
              </a:spcAft>
              <a:buClr>
                <a:srgbClr val="D4A67C"/>
              </a:buClr>
              <a:buChar char="•"/>
              <a:defRPr sz="2400">
                <a:solidFill>
                  <a:schemeClr val="tx1"/>
                </a:solidFill>
                <a:latin typeface="Arial Unicode MS" pitchFamily="34" charset="-128"/>
              </a:defRPr>
            </a:lvl6pPr>
            <a:lvl7pPr marL="2971800" indent="-228600" eaLnBrk="0" fontAlgn="base" hangingPunct="0">
              <a:spcBef>
                <a:spcPct val="20000"/>
              </a:spcBef>
              <a:spcAft>
                <a:spcPct val="0"/>
              </a:spcAft>
              <a:buClr>
                <a:srgbClr val="D4A67C"/>
              </a:buClr>
              <a:buChar char="•"/>
              <a:defRPr sz="2400">
                <a:solidFill>
                  <a:schemeClr val="tx1"/>
                </a:solidFill>
                <a:latin typeface="Arial Unicode MS" pitchFamily="34" charset="-128"/>
              </a:defRPr>
            </a:lvl7pPr>
            <a:lvl8pPr marL="3429000" indent="-228600" eaLnBrk="0" fontAlgn="base" hangingPunct="0">
              <a:spcBef>
                <a:spcPct val="20000"/>
              </a:spcBef>
              <a:spcAft>
                <a:spcPct val="0"/>
              </a:spcAft>
              <a:buClr>
                <a:srgbClr val="D4A67C"/>
              </a:buClr>
              <a:buChar char="•"/>
              <a:defRPr sz="2400">
                <a:solidFill>
                  <a:schemeClr val="tx1"/>
                </a:solidFill>
                <a:latin typeface="Arial Unicode MS" pitchFamily="34" charset="-128"/>
              </a:defRPr>
            </a:lvl8pPr>
            <a:lvl9pPr marL="3886200" indent="-228600" eaLnBrk="0" fontAlgn="base" hangingPunct="0">
              <a:spcBef>
                <a:spcPct val="20000"/>
              </a:spcBef>
              <a:spcAft>
                <a:spcPct val="0"/>
              </a:spcAft>
              <a:buClr>
                <a:srgbClr val="D4A67C"/>
              </a:buClr>
              <a:buChar char="•"/>
              <a:defRPr sz="2400">
                <a:solidFill>
                  <a:schemeClr val="tx1"/>
                </a:solidFill>
                <a:latin typeface="Arial Unicode MS" pitchFamily="34" charset="-128"/>
              </a:defRPr>
            </a:lvl9pPr>
          </a:lstStyle>
          <a:p>
            <a:fld id="{66F5BC9F-01B8-4443-B07A-898E59C03243}" type="slidenum">
              <a:rPr lang="en-US" sz="1200" smtClean="0">
                <a:latin typeface="Times New Roman" pitchFamily="18" charset="0"/>
              </a:rPr>
              <a:pPr/>
              <a:t>1</a:t>
            </a:fld>
            <a:endParaRPr lang="en-US" sz="1200" smtClean="0">
              <a:latin typeface="Times New Roman" pitchFamily="18" charset="0"/>
            </a:endParaRPr>
          </a:p>
        </p:txBody>
      </p:sp>
      <p:sp>
        <p:nvSpPr>
          <p:cNvPr id="312323" name="Rectangle 2"/>
          <p:cNvSpPr>
            <a:spLocks noGrp="1" noRot="1" noChangeAspect="1" noChangeArrowheads="1" noTextEdit="1"/>
          </p:cNvSpPr>
          <p:nvPr>
            <p:ph type="sldImg"/>
          </p:nvPr>
        </p:nvSpPr>
        <p:spPr>
          <a:ln/>
        </p:spPr>
      </p:sp>
      <p:sp>
        <p:nvSpPr>
          <p:cNvPr id="312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878219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Chari</a:t>
            </a:r>
            <a:endParaRPr lang="en-US" dirty="0"/>
          </a:p>
        </p:txBody>
      </p:sp>
      <p:sp>
        <p:nvSpPr>
          <p:cNvPr id="4" name="Slide Number Placeholder 3"/>
          <p:cNvSpPr>
            <a:spLocks noGrp="1"/>
          </p:cNvSpPr>
          <p:nvPr>
            <p:ph type="sldNum" sz="quarter" idx="10"/>
          </p:nvPr>
        </p:nvSpPr>
        <p:spPr/>
        <p:txBody>
          <a:bodyPr/>
          <a:lstStyle/>
          <a:p>
            <a:pPr>
              <a:defRPr/>
            </a:pPr>
            <a:fld id="{71EDE139-656D-41E1-A798-008CDE55E940}" type="slidenum">
              <a:rPr lang="en-US" smtClean="0"/>
              <a:pPr>
                <a:defRPr/>
              </a:pPr>
              <a:t>15</a:t>
            </a:fld>
            <a:endParaRPr lang="en-US" dirty="0"/>
          </a:p>
        </p:txBody>
      </p:sp>
    </p:spTree>
    <p:extLst>
      <p:ext uri="{BB962C8B-B14F-4D97-AF65-F5344CB8AC3E}">
        <p14:creationId xmlns:p14="http://schemas.microsoft.com/office/powerpoint/2010/main" val="1911783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 time to talk about adult learners, how they learn experientially</a:t>
            </a:r>
            <a:r>
              <a:rPr lang="en-US" baseline="0" dirty="0" smtClean="0"/>
              <a:t> and how they peg learning to their experiences.  Also talk about “adult” attributes are shared by many “traditional-aged college students” today because college is not their primary focus – they are likely working, may have dependents, etc.  Refer to the workbook “refresher” on adult learners.  </a:t>
            </a:r>
            <a:endParaRPr lang="en-US" dirty="0"/>
          </a:p>
        </p:txBody>
      </p:sp>
      <p:sp>
        <p:nvSpPr>
          <p:cNvPr id="4" name="Slide Number Placeholder 3"/>
          <p:cNvSpPr>
            <a:spLocks noGrp="1"/>
          </p:cNvSpPr>
          <p:nvPr>
            <p:ph type="sldNum" sz="quarter" idx="10"/>
          </p:nvPr>
        </p:nvSpPr>
        <p:spPr/>
        <p:txBody>
          <a:bodyPr/>
          <a:lstStyle/>
          <a:p>
            <a:pPr>
              <a:defRPr/>
            </a:pPr>
            <a:fld id="{71EDE139-656D-41E1-A798-008CDE55E940}" type="slidenum">
              <a:rPr lang="en-US" smtClean="0"/>
              <a:pPr>
                <a:defRPr/>
              </a:pPr>
              <a:t>16</a:t>
            </a:fld>
            <a:endParaRPr lang="en-US"/>
          </a:p>
        </p:txBody>
      </p:sp>
    </p:spTree>
    <p:extLst>
      <p:ext uri="{BB962C8B-B14F-4D97-AF65-F5344CB8AC3E}">
        <p14:creationId xmlns:p14="http://schemas.microsoft.com/office/powerpoint/2010/main" val="1072732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EDE139-656D-41E1-A798-008CDE55E940}" type="slidenum">
              <a:rPr lang="en-US" smtClean="0"/>
              <a:pPr>
                <a:defRPr/>
              </a:pPr>
              <a:t>17</a:t>
            </a:fld>
            <a:endParaRPr lang="en-US"/>
          </a:p>
        </p:txBody>
      </p:sp>
    </p:spTree>
    <p:extLst>
      <p:ext uri="{BB962C8B-B14F-4D97-AF65-F5344CB8AC3E}">
        <p14:creationId xmlns:p14="http://schemas.microsoft.com/office/powerpoint/2010/main" val="3930957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EDE139-656D-41E1-A798-008CDE55E940}" type="slidenum">
              <a:rPr lang="en-US" smtClean="0"/>
              <a:pPr>
                <a:defRPr/>
              </a:pPr>
              <a:t>2</a:t>
            </a:fld>
            <a:endParaRPr lang="en-US"/>
          </a:p>
        </p:txBody>
      </p:sp>
    </p:spTree>
    <p:extLst>
      <p:ext uri="{BB962C8B-B14F-4D97-AF65-F5344CB8AC3E}">
        <p14:creationId xmlns:p14="http://schemas.microsoft.com/office/powerpoint/2010/main" val="3180887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Work Preparation Paradox</a:t>
            </a:r>
            <a:r>
              <a:rPr lang="en-US" baseline="0" dirty="0" smtClean="0"/>
              <a:t> is stunning.  There seems to be a real lack of confidence in U.S. higher education or is it a lack of understanding?</a:t>
            </a:r>
            <a:endParaRPr lang="en-US" dirty="0"/>
          </a:p>
        </p:txBody>
      </p:sp>
      <p:sp>
        <p:nvSpPr>
          <p:cNvPr id="4" name="Slide Number Placeholder 3"/>
          <p:cNvSpPr>
            <a:spLocks noGrp="1"/>
          </p:cNvSpPr>
          <p:nvPr>
            <p:ph type="sldNum" sz="quarter" idx="10"/>
          </p:nvPr>
        </p:nvSpPr>
        <p:spPr/>
        <p:txBody>
          <a:bodyPr/>
          <a:lstStyle/>
          <a:p>
            <a:pPr>
              <a:defRPr/>
            </a:pPr>
            <a:fld id="{71EDE139-656D-41E1-A798-008CDE55E940}" type="slidenum">
              <a:rPr lang="en-US" smtClean="0"/>
              <a:pPr>
                <a:defRPr/>
              </a:pPr>
              <a:t>4</a:t>
            </a:fld>
            <a:endParaRPr lang="en-US"/>
          </a:p>
        </p:txBody>
      </p:sp>
    </p:spTree>
    <p:extLst>
      <p:ext uri="{BB962C8B-B14F-4D97-AF65-F5344CB8AC3E}">
        <p14:creationId xmlns:p14="http://schemas.microsoft.com/office/powerpoint/2010/main" val="1423459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know the U.S.</a:t>
            </a:r>
            <a:r>
              <a:rPr lang="en-US" baseline="0" dirty="0" smtClean="0"/>
              <a:t> goal is for 60% (or more) of the U.S. population to hold a degree or postsecondary credential by 2025 – Embedded in this goal is the important priority of closing the achievement gap – with a diverse work force, we need to increase postsecondary credentials for historically under-represented groups. Emphasize the new technologies, including the prominence of free content (MOOCs, education outside of the academy) and a more connected citizenry, policy makers are asking, “Can we do this another way?  Increase access, provide more personalized and meaningful learning, AND cut costs?</a:t>
            </a:r>
            <a:endParaRPr lang="en-US" dirty="0"/>
          </a:p>
        </p:txBody>
      </p:sp>
      <p:sp>
        <p:nvSpPr>
          <p:cNvPr id="4" name="Slide Number Placeholder 3"/>
          <p:cNvSpPr>
            <a:spLocks noGrp="1"/>
          </p:cNvSpPr>
          <p:nvPr>
            <p:ph type="sldNum" sz="quarter" idx="10"/>
          </p:nvPr>
        </p:nvSpPr>
        <p:spPr/>
        <p:txBody>
          <a:bodyPr/>
          <a:lstStyle/>
          <a:p>
            <a:pPr>
              <a:defRPr/>
            </a:pPr>
            <a:fld id="{71EDE139-656D-41E1-A798-008CDE55E940}" type="slidenum">
              <a:rPr lang="en-US" smtClean="0"/>
              <a:pPr>
                <a:defRPr/>
              </a:pPr>
              <a:t>5</a:t>
            </a:fld>
            <a:endParaRPr lang="en-US"/>
          </a:p>
        </p:txBody>
      </p:sp>
    </p:spTree>
    <p:extLst>
      <p:ext uri="{BB962C8B-B14F-4D97-AF65-F5344CB8AC3E}">
        <p14:creationId xmlns:p14="http://schemas.microsoft.com/office/powerpoint/2010/main" val="828283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State</a:t>
            </a:r>
            <a:r>
              <a:rPr lang="en-US" baseline="0" dirty="0" smtClean="0">
                <a:effectLst/>
              </a:rPr>
              <a:t> Street Bank’s </a:t>
            </a:r>
            <a:r>
              <a:rPr lang="en-US" dirty="0" smtClean="0">
                <a:effectLst/>
              </a:rPr>
              <a:t>HR team, with input from front-line managers, is supplementing traditional job descriptions with more detailed "role charters" for entry-level jobs, emphasizing more abstract and sophisticated skills such as collaboration and problem-solving rather than basic functions such as report preparation.</a:t>
            </a:r>
            <a:endParaRPr lang="en-US" dirty="0"/>
          </a:p>
        </p:txBody>
      </p:sp>
      <p:sp>
        <p:nvSpPr>
          <p:cNvPr id="4" name="Slide Number Placeholder 3"/>
          <p:cNvSpPr>
            <a:spLocks noGrp="1"/>
          </p:cNvSpPr>
          <p:nvPr>
            <p:ph type="sldNum" sz="quarter" idx="10"/>
          </p:nvPr>
        </p:nvSpPr>
        <p:spPr/>
        <p:txBody>
          <a:bodyPr/>
          <a:lstStyle/>
          <a:p>
            <a:pPr>
              <a:defRPr/>
            </a:pPr>
            <a:fld id="{71EDE139-656D-41E1-A798-008CDE55E940}" type="slidenum">
              <a:rPr lang="en-US" smtClean="0"/>
              <a:pPr>
                <a:defRPr/>
              </a:pPr>
              <a:t>7</a:t>
            </a:fld>
            <a:endParaRPr lang="en-US"/>
          </a:p>
        </p:txBody>
      </p:sp>
    </p:spTree>
    <p:extLst>
      <p:ext uri="{BB962C8B-B14F-4D97-AF65-F5344CB8AC3E}">
        <p14:creationId xmlns:p14="http://schemas.microsoft.com/office/powerpoint/2010/main" val="3664827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Some have said the  push to find a lower cost</a:t>
            </a:r>
            <a:r>
              <a:rPr lang="en-US" baseline="0" dirty="0" smtClean="0"/>
              <a:t>, but high quality degree, is why CBE is emerging.  Others are saying, it’s emerging because the technology can now support it, and there are built-in efficiencies when the learner can leverage existing knowledge.</a:t>
            </a:r>
            <a:endParaRPr lang="en-US" dirty="0"/>
          </a:p>
        </p:txBody>
      </p:sp>
      <p:sp>
        <p:nvSpPr>
          <p:cNvPr id="4" name="Slide Number Placeholder 3"/>
          <p:cNvSpPr>
            <a:spLocks noGrp="1"/>
          </p:cNvSpPr>
          <p:nvPr>
            <p:ph type="sldNum" sz="quarter" idx="10"/>
          </p:nvPr>
        </p:nvSpPr>
        <p:spPr/>
        <p:txBody>
          <a:bodyPr/>
          <a:lstStyle/>
          <a:p>
            <a:pPr>
              <a:defRPr/>
            </a:pPr>
            <a:fld id="{71EDE139-656D-41E1-A798-008CDE55E940}" type="slidenum">
              <a:rPr lang="en-US" smtClean="0"/>
              <a:pPr>
                <a:defRPr/>
              </a:pPr>
              <a:t>8</a:t>
            </a:fld>
            <a:endParaRPr lang="en-US"/>
          </a:p>
        </p:txBody>
      </p:sp>
    </p:spTree>
    <p:extLst>
      <p:ext uri="{BB962C8B-B14F-4D97-AF65-F5344CB8AC3E}">
        <p14:creationId xmlns:p14="http://schemas.microsoft.com/office/powerpoint/2010/main" val="2011650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Answers:  </a:t>
            </a:r>
          </a:p>
          <a:p>
            <a:r>
              <a:rPr lang="en-US" dirty="0" smtClean="0"/>
              <a:t>1- Define the purpose</a:t>
            </a:r>
            <a:r>
              <a:rPr lang="en-US" baseline="0" dirty="0" smtClean="0"/>
              <a:t> of the writing</a:t>
            </a:r>
          </a:p>
          <a:p>
            <a:r>
              <a:rPr lang="en-US" baseline="0" dirty="0" smtClean="0"/>
              <a:t>2- Select relevant and compelling content</a:t>
            </a:r>
          </a:p>
          <a:p>
            <a:r>
              <a:rPr lang="en-US" baseline="0" dirty="0" smtClean="0"/>
              <a:t>3- Comply with norms or conventions</a:t>
            </a:r>
          </a:p>
          <a:p>
            <a:r>
              <a:rPr lang="en-US" baseline="0" dirty="0" smtClean="0"/>
              <a:t>4- Select credible sources and evidence</a:t>
            </a:r>
          </a:p>
          <a:p>
            <a:r>
              <a:rPr lang="en-US" baseline="0" dirty="0" smtClean="0"/>
              <a:t>5- Use correct syntax and mechanics</a:t>
            </a:r>
            <a:endParaRPr lang="en-US" dirty="0"/>
          </a:p>
        </p:txBody>
      </p:sp>
      <p:sp>
        <p:nvSpPr>
          <p:cNvPr id="4" name="Slide Number Placeholder 3"/>
          <p:cNvSpPr>
            <a:spLocks noGrp="1"/>
          </p:cNvSpPr>
          <p:nvPr>
            <p:ph type="sldNum" sz="quarter" idx="10"/>
          </p:nvPr>
        </p:nvSpPr>
        <p:spPr/>
        <p:txBody>
          <a:bodyPr/>
          <a:lstStyle/>
          <a:p>
            <a:pPr>
              <a:defRPr/>
            </a:pPr>
            <a:fld id="{71EDE139-656D-41E1-A798-008CDE55E940}" type="slidenum">
              <a:rPr lang="en-US" smtClean="0"/>
              <a:pPr>
                <a:defRPr/>
              </a:pPr>
              <a:t>12</a:t>
            </a:fld>
            <a:endParaRPr lang="en-US"/>
          </a:p>
        </p:txBody>
      </p:sp>
    </p:spTree>
    <p:extLst>
      <p:ext uri="{BB962C8B-B14F-4D97-AF65-F5344CB8AC3E}">
        <p14:creationId xmlns:p14="http://schemas.microsoft.com/office/powerpoint/2010/main" val="668499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any educator what is most important and they will likely say LEARNING.  But, the way we </a:t>
            </a:r>
            <a:r>
              <a:rPr lang="en-US" sz="2400" b="1" baseline="0" dirty="0" smtClean="0"/>
              <a:t>measure</a:t>
            </a:r>
            <a:r>
              <a:rPr lang="en-US" baseline="0" dirty="0" smtClean="0"/>
              <a:t> learning is changing – quickly.  Seat time and credit hours are increasingly coming into question.  Learning should be FIXED and time VARIABLE, not the opposite.  When this principle is adhered to, we call it Direct Assessment CBE.   SO – Explain HYBRID and DIRECT ASSESSMENT models using this diagram.</a:t>
            </a:r>
          </a:p>
          <a:p>
            <a:r>
              <a:rPr lang="en-US" sz="1200" b="1" i="1" kern="1200" dirty="0" smtClean="0">
                <a:solidFill>
                  <a:schemeClr val="tx1"/>
                </a:solidFill>
                <a:latin typeface="Times New Roman" pitchFamily="18" charset="0"/>
                <a:ea typeface="+mn-ea"/>
                <a:cs typeface="+mn-cs"/>
              </a:rPr>
              <a:t>“Competency-based education flips the relationship and says let time be variable, but make learning well-defined, fixed, and non-negotiable.”  </a:t>
            </a:r>
            <a:endParaRPr lang="en-US" sz="1200" kern="1200" dirty="0" smtClean="0">
              <a:solidFill>
                <a:schemeClr val="tx1"/>
              </a:solidFill>
              <a:latin typeface="Times New Roman" pitchFamily="18" charset="0"/>
              <a:ea typeface="+mn-ea"/>
              <a:cs typeface="+mn-cs"/>
            </a:endParaRPr>
          </a:p>
          <a:p>
            <a:r>
              <a:rPr lang="en-US" sz="1200" kern="1200" dirty="0" smtClean="0">
                <a:solidFill>
                  <a:schemeClr val="tx1"/>
                </a:solidFill>
                <a:latin typeface="Times New Roman" pitchFamily="18" charset="0"/>
                <a:ea typeface="+mn-ea"/>
                <a:cs typeface="+mn-cs"/>
              </a:rPr>
              <a:t>-- Paul LeBlanc, President, Southern New Hampshire University </a:t>
            </a:r>
          </a:p>
          <a:p>
            <a:endParaRPr lang="en-US" dirty="0"/>
          </a:p>
        </p:txBody>
      </p:sp>
      <p:sp>
        <p:nvSpPr>
          <p:cNvPr id="4" name="Slide Number Placeholder 3"/>
          <p:cNvSpPr>
            <a:spLocks noGrp="1"/>
          </p:cNvSpPr>
          <p:nvPr>
            <p:ph type="sldNum" sz="quarter" idx="10"/>
          </p:nvPr>
        </p:nvSpPr>
        <p:spPr/>
        <p:txBody>
          <a:bodyPr/>
          <a:lstStyle/>
          <a:p>
            <a:pPr>
              <a:defRPr/>
            </a:pPr>
            <a:fld id="{71EDE139-656D-41E1-A798-008CDE55E940}" type="slidenum">
              <a:rPr lang="en-US" smtClean="0"/>
              <a:pPr>
                <a:defRPr/>
              </a:pPr>
              <a:t>13</a:t>
            </a:fld>
            <a:endParaRPr lang="en-US"/>
          </a:p>
        </p:txBody>
      </p:sp>
    </p:spTree>
    <p:extLst>
      <p:ext uri="{BB962C8B-B14F-4D97-AF65-F5344CB8AC3E}">
        <p14:creationId xmlns:p14="http://schemas.microsoft.com/office/powerpoint/2010/main" val="2080540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the various kinds</a:t>
            </a:r>
            <a:r>
              <a:rPr lang="en-US" baseline="0" dirty="0" smtClean="0"/>
              <a:t> of PLA – Standardized tests such as CLEP, </a:t>
            </a:r>
            <a:r>
              <a:rPr lang="en-US" baseline="0" dirty="0" err="1" smtClean="0"/>
              <a:t>Uexcels</a:t>
            </a:r>
            <a:r>
              <a:rPr lang="en-US" baseline="0" dirty="0" smtClean="0"/>
              <a:t>, DSSTs; ACE and NCCRS-evaluated training/courses for credit recommendations; portfolio and performance assessments.</a:t>
            </a:r>
            <a:endParaRPr lang="en-US" dirty="0"/>
          </a:p>
        </p:txBody>
      </p:sp>
      <p:sp>
        <p:nvSpPr>
          <p:cNvPr id="4" name="Slide Number Placeholder 3"/>
          <p:cNvSpPr>
            <a:spLocks noGrp="1"/>
          </p:cNvSpPr>
          <p:nvPr>
            <p:ph type="sldNum" sz="quarter" idx="10"/>
          </p:nvPr>
        </p:nvSpPr>
        <p:spPr/>
        <p:txBody>
          <a:bodyPr/>
          <a:lstStyle/>
          <a:p>
            <a:pPr>
              <a:defRPr/>
            </a:pPr>
            <a:fld id="{71EDE139-656D-41E1-A798-008CDE55E940}" type="slidenum">
              <a:rPr lang="en-US" smtClean="0"/>
              <a:pPr>
                <a:defRPr/>
              </a:pPr>
              <a:t>14</a:t>
            </a:fld>
            <a:endParaRPr lang="en-US"/>
          </a:p>
        </p:txBody>
      </p:sp>
    </p:spTree>
    <p:extLst>
      <p:ext uri="{BB962C8B-B14F-4D97-AF65-F5344CB8AC3E}">
        <p14:creationId xmlns:p14="http://schemas.microsoft.com/office/powerpoint/2010/main" val="3192271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2555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sldNum" sz="quarter" idx="10"/>
          </p:nvPr>
        </p:nvSpPr>
        <p:spPr>
          <a:ln/>
        </p:spPr>
        <p:txBody>
          <a:bodyPr/>
          <a:lstStyle>
            <a:lvl1pPr>
              <a:defRPr b="0">
                <a:solidFill>
                  <a:schemeClr val="tx2"/>
                </a:solidFill>
                <a:latin typeface="Arial" pitchFamily="34" charset="0"/>
                <a:cs typeface="Arial" pitchFamily="34" charset="0"/>
              </a:defRPr>
            </a:lvl1pPr>
          </a:lstStyle>
          <a:p>
            <a:pPr>
              <a:defRPr/>
            </a:pPr>
            <a:fld id="{41E3C552-6D7D-4186-97D2-3394DFB9DDD3}" type="slidenum">
              <a:rPr lang="en-US" smtClean="0"/>
              <a:pPr>
                <a:defRPr/>
              </a:pPr>
              <a:t>‹#›</a:t>
            </a:fld>
            <a:endParaRPr lang="en-US" dirty="0"/>
          </a:p>
        </p:txBody>
      </p:sp>
      <p:sp>
        <p:nvSpPr>
          <p:cNvPr id="5" name="Rectangle 13"/>
          <p:cNvSpPr>
            <a:spLocks noGrp="1" noChangeArrowheads="1"/>
          </p:cNvSpPr>
          <p:nvPr>
            <p:ph type="title"/>
          </p:nvPr>
        </p:nvSpPr>
        <p:spPr bwMode="auto">
          <a:xfrm>
            <a:off x="1225550" y="157173"/>
            <a:ext cx="69342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4781356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97643"/>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51284"/>
            <a:ext cx="5486400" cy="387333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764381"/>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639B18C3-1EAC-4513-91FA-E868D8F7625B}" type="slidenum">
              <a:rPr lang="en-US"/>
              <a:pPr>
                <a:defRPr/>
              </a:pPr>
              <a:t>‹#›</a:t>
            </a:fld>
            <a:endParaRPr lang="en-US"/>
          </a:p>
        </p:txBody>
      </p:sp>
    </p:spTree>
    <p:extLst>
      <p:ext uri="{BB962C8B-B14F-4D97-AF65-F5344CB8AC3E}">
        <p14:creationId xmlns:p14="http://schemas.microsoft.com/office/powerpoint/2010/main" val="182102301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77BD26-7764-4C58-B5E0-4FB0B412696B}"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41E3C552-6D7D-4186-97D2-3394DFB9DDD3}" type="slidenum">
              <a:rPr lang="en-US" smtClean="0"/>
              <a:pPr>
                <a:defRPr/>
              </a:pPr>
              <a:t>‹#›</a:t>
            </a:fld>
            <a:endParaRPr lang="en-US" dirty="0"/>
          </a:p>
        </p:txBody>
      </p:sp>
    </p:spTree>
    <p:extLst>
      <p:ext uri="{BB962C8B-B14F-4D97-AF65-F5344CB8AC3E}">
        <p14:creationId xmlns:p14="http://schemas.microsoft.com/office/powerpoint/2010/main" val="549319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7BD26-7764-4C58-B5E0-4FB0B412696B}"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AD585CF8-5150-40A9-8FE1-0B8DB21EBB24}" type="slidenum">
              <a:rPr lang="en-US" smtClean="0"/>
              <a:pPr>
                <a:defRPr/>
              </a:pPr>
              <a:t>‹#›</a:t>
            </a:fld>
            <a:endParaRPr lang="en-US"/>
          </a:p>
        </p:txBody>
      </p:sp>
    </p:spTree>
    <p:extLst>
      <p:ext uri="{BB962C8B-B14F-4D97-AF65-F5344CB8AC3E}">
        <p14:creationId xmlns:p14="http://schemas.microsoft.com/office/powerpoint/2010/main" val="1780100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7BD26-7764-4C58-B5E0-4FB0B412696B}"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5C0EB287-AE42-4A92-8E12-A0921A3072E8}" type="slidenum">
              <a:rPr lang="en-US" smtClean="0"/>
              <a:pPr>
                <a:defRPr/>
              </a:pPr>
              <a:t>‹#›</a:t>
            </a:fld>
            <a:endParaRPr lang="en-US" dirty="0"/>
          </a:p>
        </p:txBody>
      </p:sp>
    </p:spTree>
    <p:extLst>
      <p:ext uri="{BB962C8B-B14F-4D97-AF65-F5344CB8AC3E}">
        <p14:creationId xmlns:p14="http://schemas.microsoft.com/office/powerpoint/2010/main" val="59642082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77BD26-7764-4C58-B5E0-4FB0B412696B}"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612FF8CF-D47C-4437-B11A-793DB8872731}" type="slidenum">
              <a:rPr lang="en-US" smtClean="0"/>
              <a:pPr>
                <a:defRPr/>
              </a:pPr>
              <a:t>‹#›</a:t>
            </a:fld>
            <a:endParaRPr lang="en-US"/>
          </a:p>
        </p:txBody>
      </p:sp>
    </p:spTree>
    <p:extLst>
      <p:ext uri="{BB962C8B-B14F-4D97-AF65-F5344CB8AC3E}">
        <p14:creationId xmlns:p14="http://schemas.microsoft.com/office/powerpoint/2010/main" val="399133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77BD26-7764-4C58-B5E0-4FB0B412696B}" type="datetimeFigureOut">
              <a:rPr lang="en-US" smtClean="0"/>
              <a:t>4/15/2015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B442E8B6-8F5D-42CD-81E0-750C8D68F3D8}" type="slidenum">
              <a:rPr lang="en-US" smtClean="0"/>
              <a:pPr>
                <a:defRPr/>
              </a:pPr>
              <a:t>‹#›</a:t>
            </a:fld>
            <a:endParaRPr lang="en-US"/>
          </a:p>
        </p:txBody>
      </p:sp>
    </p:spTree>
    <p:extLst>
      <p:ext uri="{BB962C8B-B14F-4D97-AF65-F5344CB8AC3E}">
        <p14:creationId xmlns:p14="http://schemas.microsoft.com/office/powerpoint/2010/main" val="3552906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77BD26-7764-4C58-B5E0-4FB0B412696B}" type="datetimeFigureOut">
              <a:rPr lang="en-US" smtClean="0"/>
              <a:t>4/15/2015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51470793-7DE7-4FF5-9A65-2DF8A6DFCD85}" type="slidenum">
              <a:rPr lang="en-US" smtClean="0"/>
              <a:pPr>
                <a:defRPr/>
              </a:pPr>
              <a:t>‹#›</a:t>
            </a:fld>
            <a:endParaRPr lang="en-US"/>
          </a:p>
        </p:txBody>
      </p:sp>
    </p:spTree>
    <p:extLst>
      <p:ext uri="{BB962C8B-B14F-4D97-AF65-F5344CB8AC3E}">
        <p14:creationId xmlns:p14="http://schemas.microsoft.com/office/powerpoint/2010/main" val="2509136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7BD26-7764-4C58-B5E0-4FB0B412696B}" type="datetimeFigureOut">
              <a:rPr lang="en-US" smtClean="0"/>
              <a:t>4/15/2015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5C0EB287-AE42-4A92-8E12-A0921A3072E8}" type="slidenum">
              <a:rPr lang="en-US" smtClean="0"/>
              <a:pPr>
                <a:defRPr/>
              </a:pPr>
              <a:t>‹#›</a:t>
            </a:fld>
            <a:endParaRPr lang="en-US" dirty="0"/>
          </a:p>
        </p:txBody>
      </p:sp>
    </p:spTree>
    <p:extLst>
      <p:ext uri="{BB962C8B-B14F-4D97-AF65-F5344CB8AC3E}">
        <p14:creationId xmlns:p14="http://schemas.microsoft.com/office/powerpoint/2010/main" val="3450649622"/>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7BD26-7764-4C58-B5E0-4FB0B412696B}"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9BAD1BCE-9E59-4DD7-B5E8-44B953EB8EE9}" type="slidenum">
              <a:rPr lang="en-US" smtClean="0"/>
              <a:pPr>
                <a:defRPr/>
              </a:pPr>
              <a:t>‹#›</a:t>
            </a:fld>
            <a:endParaRPr lang="en-US"/>
          </a:p>
        </p:txBody>
      </p:sp>
      <p:sp>
        <p:nvSpPr>
          <p:cNvPr id="8" name="Rectangle 13"/>
          <p:cNvSpPr txBox="1">
            <a:spLocks noChangeArrowheads="1"/>
          </p:cNvSpPr>
          <p:nvPr userDrawn="1"/>
        </p:nvSpPr>
        <p:spPr bwMode="auto">
          <a:xfrm>
            <a:off x="1225550" y="157173"/>
            <a:ext cx="69342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2pPr>
            <a:lvl3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3pPr>
            <a:lvl4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4pPr>
            <a:lvl5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5pPr>
            <a:lvl6pPr marL="4572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6pPr>
            <a:lvl7pPr marL="9144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7pPr>
            <a:lvl8pPr marL="13716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8pPr>
            <a:lvl9pPr marL="18288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9pPr>
          </a:lstStyle>
          <a:p>
            <a:pPr>
              <a:buNone/>
            </a:pPr>
            <a:r>
              <a:rPr lang="en-US" dirty="0" smtClean="0"/>
              <a:t>Click to edit Master title style</a:t>
            </a:r>
          </a:p>
        </p:txBody>
      </p:sp>
    </p:spTree>
    <p:extLst>
      <p:ext uri="{BB962C8B-B14F-4D97-AF65-F5344CB8AC3E}">
        <p14:creationId xmlns:p14="http://schemas.microsoft.com/office/powerpoint/2010/main" val="230303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7BD26-7764-4C58-B5E0-4FB0B412696B}"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639B18C3-1EAC-4513-91FA-E868D8F7625B}" type="slidenum">
              <a:rPr lang="en-US" smtClean="0"/>
              <a:pPr>
                <a:defRPr/>
              </a:pPr>
              <a:t>‹#›</a:t>
            </a:fld>
            <a:endParaRPr lang="en-US"/>
          </a:p>
        </p:txBody>
      </p:sp>
    </p:spTree>
    <p:extLst>
      <p:ext uri="{BB962C8B-B14F-4D97-AF65-F5344CB8AC3E}">
        <p14:creationId xmlns:p14="http://schemas.microsoft.com/office/powerpoint/2010/main" val="21479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5C0EB287-AE42-4A92-8E12-A0921A3072E8}" type="slidenum">
              <a:rPr lang="en-US" smtClean="0"/>
              <a:pPr>
                <a:defRPr/>
              </a:pPr>
              <a:t>‹#›</a:t>
            </a:fld>
            <a:endParaRPr lang="en-US" dirty="0"/>
          </a:p>
        </p:txBody>
      </p:sp>
    </p:spTree>
    <p:extLst>
      <p:ext uri="{BB962C8B-B14F-4D97-AF65-F5344CB8AC3E}">
        <p14:creationId xmlns:p14="http://schemas.microsoft.com/office/powerpoint/2010/main" val="3651781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7BD26-7764-4C58-B5E0-4FB0B412696B}"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5C0EB287-AE42-4A92-8E12-A0921A3072E8}" type="slidenum">
              <a:rPr lang="en-US" smtClean="0"/>
              <a:pPr>
                <a:defRPr/>
              </a:pPr>
              <a:t>‹#›</a:t>
            </a:fld>
            <a:endParaRPr lang="en-US" dirty="0"/>
          </a:p>
        </p:txBody>
      </p:sp>
    </p:spTree>
    <p:extLst>
      <p:ext uri="{BB962C8B-B14F-4D97-AF65-F5344CB8AC3E}">
        <p14:creationId xmlns:p14="http://schemas.microsoft.com/office/powerpoint/2010/main" val="309606797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7BD26-7764-4C58-B5E0-4FB0B412696B}"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5C0EB287-AE42-4A92-8E12-A0921A3072E8}" type="slidenum">
              <a:rPr lang="en-US" smtClean="0"/>
              <a:pPr>
                <a:defRPr/>
              </a:pPr>
              <a:t>‹#›</a:t>
            </a:fld>
            <a:endParaRPr lang="en-US" dirty="0"/>
          </a:p>
        </p:txBody>
      </p:sp>
    </p:spTree>
    <p:extLst>
      <p:ext uri="{BB962C8B-B14F-4D97-AF65-F5344CB8AC3E}">
        <p14:creationId xmlns:p14="http://schemas.microsoft.com/office/powerpoint/2010/main" val="46661468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AD585CF8-5150-40A9-8FE1-0B8DB21EBB24}" type="slidenum">
              <a:rPr lang="en-US"/>
              <a:pPr>
                <a:defRPr/>
              </a:pPr>
              <a:t>‹#›</a:t>
            </a:fld>
            <a:endParaRPr lang="en-US"/>
          </a:p>
        </p:txBody>
      </p:sp>
      <p:sp>
        <p:nvSpPr>
          <p:cNvPr id="6" name="Rectangle 13"/>
          <p:cNvSpPr>
            <a:spLocks noGrp="1" noChangeArrowheads="1"/>
          </p:cNvSpPr>
          <p:nvPr>
            <p:ph type="title"/>
          </p:nvPr>
        </p:nvSpPr>
        <p:spPr bwMode="auto">
          <a:xfrm>
            <a:off x="1225550" y="157173"/>
            <a:ext cx="69342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1112547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25549" y="2906713"/>
            <a:ext cx="726916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a:ln/>
        </p:spPr>
        <p:txBody>
          <a:bodyPr/>
          <a:lstStyle>
            <a:lvl1pPr>
              <a:defRPr/>
            </a:lvl1pPr>
          </a:lstStyle>
          <a:p>
            <a:pPr>
              <a:defRPr/>
            </a:pPr>
            <a:fld id="{E87D23E0-4702-445F-AB7A-C3BEE30B1217}" type="slidenum">
              <a:rPr lang="en-US"/>
              <a:pPr>
                <a:defRPr/>
              </a:pPr>
              <a:t>‹#›</a:t>
            </a:fld>
            <a:endParaRPr lang="en-US"/>
          </a:p>
        </p:txBody>
      </p:sp>
      <p:sp>
        <p:nvSpPr>
          <p:cNvPr id="5" name="Rectangle 13"/>
          <p:cNvSpPr txBox="1">
            <a:spLocks noChangeArrowheads="1"/>
          </p:cNvSpPr>
          <p:nvPr userDrawn="1"/>
        </p:nvSpPr>
        <p:spPr bwMode="auto">
          <a:xfrm>
            <a:off x="1225550" y="157173"/>
            <a:ext cx="69342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2pPr>
            <a:lvl3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3pPr>
            <a:lvl4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4pPr>
            <a:lvl5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5pPr>
            <a:lvl6pPr marL="4572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6pPr>
            <a:lvl7pPr marL="9144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7pPr>
            <a:lvl8pPr marL="13716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8pPr>
            <a:lvl9pPr marL="18288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9pPr>
          </a:lstStyle>
          <a:p>
            <a:pPr>
              <a:buNone/>
            </a:pPr>
            <a:r>
              <a:rPr lang="en-US" dirty="0" smtClean="0"/>
              <a:t>Click to edit Master title style</a:t>
            </a:r>
          </a:p>
        </p:txBody>
      </p:sp>
    </p:spTree>
    <p:extLst>
      <p:ext uri="{BB962C8B-B14F-4D97-AF65-F5344CB8AC3E}">
        <p14:creationId xmlns:p14="http://schemas.microsoft.com/office/powerpoint/2010/main" val="2161033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219200" y="1828800"/>
            <a:ext cx="34290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828800"/>
            <a:ext cx="34290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a:ln/>
        </p:spPr>
        <p:txBody>
          <a:bodyPr/>
          <a:lstStyle>
            <a:lvl1pPr>
              <a:defRPr/>
            </a:lvl1pPr>
          </a:lstStyle>
          <a:p>
            <a:pPr>
              <a:defRPr/>
            </a:pPr>
            <a:fld id="{612FF8CF-D47C-4437-B11A-793DB8872731}" type="slidenum">
              <a:rPr lang="en-US"/>
              <a:pPr>
                <a:defRPr/>
              </a:pPr>
              <a:t>‹#›</a:t>
            </a:fld>
            <a:endParaRPr lang="en-US"/>
          </a:p>
        </p:txBody>
      </p:sp>
      <p:sp>
        <p:nvSpPr>
          <p:cNvPr id="6" name="Rectangle 13"/>
          <p:cNvSpPr>
            <a:spLocks noGrp="1" noChangeArrowheads="1"/>
          </p:cNvSpPr>
          <p:nvPr>
            <p:ph type="title"/>
          </p:nvPr>
        </p:nvSpPr>
        <p:spPr bwMode="auto">
          <a:xfrm>
            <a:off x="1225550" y="157173"/>
            <a:ext cx="69342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1420026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25550" y="1535113"/>
            <a:ext cx="32718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225550" y="2174875"/>
            <a:ext cx="32718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535113"/>
            <a:ext cx="37925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2174875"/>
            <a:ext cx="37925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2"/>
          <p:cNvSpPr>
            <a:spLocks noGrp="1" noChangeArrowheads="1"/>
          </p:cNvSpPr>
          <p:nvPr>
            <p:ph type="sldNum" sz="quarter" idx="10"/>
          </p:nvPr>
        </p:nvSpPr>
        <p:spPr>
          <a:ln/>
        </p:spPr>
        <p:txBody>
          <a:bodyPr/>
          <a:lstStyle>
            <a:lvl1pPr>
              <a:defRPr/>
            </a:lvl1pPr>
          </a:lstStyle>
          <a:p>
            <a:pPr>
              <a:defRPr/>
            </a:pPr>
            <a:fld id="{B442E8B6-8F5D-42CD-81E0-750C8D68F3D8}" type="slidenum">
              <a:rPr lang="en-US"/>
              <a:pPr>
                <a:defRPr/>
              </a:pPr>
              <a:t>‹#›</a:t>
            </a:fld>
            <a:endParaRPr lang="en-US"/>
          </a:p>
        </p:txBody>
      </p:sp>
      <p:sp>
        <p:nvSpPr>
          <p:cNvPr id="8" name="Rectangle 13"/>
          <p:cNvSpPr>
            <a:spLocks noGrp="1" noChangeArrowheads="1"/>
          </p:cNvSpPr>
          <p:nvPr>
            <p:ph type="title"/>
          </p:nvPr>
        </p:nvSpPr>
        <p:spPr bwMode="auto">
          <a:xfrm>
            <a:off x="1225550" y="157173"/>
            <a:ext cx="69342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18312040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a:spLocks noGrp="1" noChangeArrowheads="1"/>
          </p:cNvSpPr>
          <p:nvPr>
            <p:ph type="sldNum" sz="quarter" idx="10"/>
          </p:nvPr>
        </p:nvSpPr>
        <p:spPr>
          <a:ln/>
        </p:spPr>
        <p:txBody>
          <a:bodyPr/>
          <a:lstStyle>
            <a:lvl1pPr>
              <a:defRPr/>
            </a:lvl1pPr>
          </a:lstStyle>
          <a:p>
            <a:pPr>
              <a:defRPr/>
            </a:pPr>
            <a:fld id="{51470793-7DE7-4FF5-9A65-2DF8A6DFCD85}" type="slidenum">
              <a:rPr lang="en-US"/>
              <a:pPr>
                <a:defRPr/>
              </a:pPr>
              <a:t>‹#›</a:t>
            </a:fld>
            <a:endParaRPr lang="en-US"/>
          </a:p>
        </p:txBody>
      </p:sp>
      <p:sp>
        <p:nvSpPr>
          <p:cNvPr id="4" name="Rectangle 13"/>
          <p:cNvSpPr>
            <a:spLocks noGrp="1" noChangeArrowheads="1"/>
          </p:cNvSpPr>
          <p:nvPr>
            <p:ph type="title"/>
          </p:nvPr>
        </p:nvSpPr>
        <p:spPr bwMode="auto">
          <a:xfrm>
            <a:off x="1225550" y="157173"/>
            <a:ext cx="69342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23173273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419F3474-500F-4E62-B155-82E2C4B4DB4B}" type="slidenum">
              <a:rPr lang="en-US"/>
              <a:pPr>
                <a:defRPr/>
              </a:pPr>
              <a:t>‹#›</a:t>
            </a:fld>
            <a:endParaRPr lang="en-US"/>
          </a:p>
        </p:txBody>
      </p:sp>
      <p:sp>
        <p:nvSpPr>
          <p:cNvPr id="3" name="Rectangle 13"/>
          <p:cNvSpPr>
            <a:spLocks noGrp="1" noChangeArrowheads="1"/>
          </p:cNvSpPr>
          <p:nvPr>
            <p:ph type="title"/>
          </p:nvPr>
        </p:nvSpPr>
        <p:spPr bwMode="auto">
          <a:xfrm>
            <a:off x="1225550" y="157173"/>
            <a:ext cx="69342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1571631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5550" y="1211513"/>
            <a:ext cx="223996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91126"/>
            <a:ext cx="4862513" cy="4935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25550" y="2430379"/>
            <a:ext cx="2239963" cy="369578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9BAD1BCE-9E59-4DD7-B5E8-44B953EB8EE9}" type="slidenum">
              <a:rPr lang="en-US"/>
              <a:pPr>
                <a:defRPr/>
              </a:pPr>
              <a:t>‹#›</a:t>
            </a:fld>
            <a:endParaRPr lang="en-US"/>
          </a:p>
        </p:txBody>
      </p:sp>
      <p:sp>
        <p:nvSpPr>
          <p:cNvPr id="6" name="Rectangle 13"/>
          <p:cNvSpPr txBox="1">
            <a:spLocks noChangeArrowheads="1"/>
          </p:cNvSpPr>
          <p:nvPr userDrawn="1"/>
        </p:nvSpPr>
        <p:spPr bwMode="auto">
          <a:xfrm>
            <a:off x="1225550" y="157173"/>
            <a:ext cx="69342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2pPr>
            <a:lvl3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3pPr>
            <a:lvl4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4pPr>
            <a:lvl5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5pPr>
            <a:lvl6pPr marL="4572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6pPr>
            <a:lvl7pPr marL="9144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7pPr>
            <a:lvl8pPr marL="13716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8pPr>
            <a:lvl9pPr marL="18288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9pPr>
          </a:lstStyle>
          <a:p>
            <a:pPr>
              <a:buNone/>
            </a:pPr>
            <a:r>
              <a:rPr lang="en-US" dirty="0" smtClean="0"/>
              <a:t>Click to edit Master title style</a:t>
            </a:r>
          </a:p>
        </p:txBody>
      </p:sp>
    </p:spTree>
    <p:extLst>
      <p:ext uri="{BB962C8B-B14F-4D97-AF65-F5344CB8AC3E}">
        <p14:creationId xmlns:p14="http://schemas.microsoft.com/office/powerpoint/2010/main" val="22193863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image" Target="../media/image3.pn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2"/>
            <a:ext cx="711200" cy="6858001"/>
          </a:xfrm>
          <a:prstGeom prst="rect">
            <a:avLst/>
          </a:prstGeom>
        </p:spPr>
      </p:pic>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5957" y="470530"/>
            <a:ext cx="8710464" cy="862422"/>
          </a:xfrm>
          <a:prstGeom prst="rect">
            <a:avLst/>
          </a:prstGeom>
        </p:spPr>
      </p:pic>
      <p:sp>
        <p:nvSpPr>
          <p:cNvPr id="1027" name="Rectangle 3"/>
          <p:cNvSpPr>
            <a:spLocks noGrp="1" noChangeArrowheads="1"/>
          </p:cNvSpPr>
          <p:nvPr>
            <p:ph type="body" idx="1"/>
          </p:nvPr>
        </p:nvSpPr>
        <p:spPr bwMode="auto">
          <a:xfrm>
            <a:off x="1225550" y="1828800"/>
            <a:ext cx="7010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13357" name="Rectangle 13"/>
          <p:cNvSpPr>
            <a:spLocks noGrp="1" noChangeArrowheads="1"/>
          </p:cNvSpPr>
          <p:nvPr>
            <p:ph type="title"/>
          </p:nvPr>
        </p:nvSpPr>
        <p:spPr bwMode="auto">
          <a:xfrm>
            <a:off x="1225550" y="157173"/>
            <a:ext cx="69342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13346" name="Rectangle 2"/>
          <p:cNvSpPr>
            <a:spLocks noGrp="1" noChangeArrowheads="1"/>
          </p:cNvSpPr>
          <p:nvPr>
            <p:ph type="sldNum" sz="quarter" idx="4"/>
          </p:nvPr>
        </p:nvSpPr>
        <p:spPr bwMode="auto">
          <a:xfrm>
            <a:off x="0" y="6233775"/>
            <a:ext cx="713173" cy="317500"/>
          </a:xfrm>
          <a:prstGeom prst="rect">
            <a:avLst/>
          </a:prstGeom>
          <a:solidFill>
            <a:schemeClr val="bg1"/>
          </a:solid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atin typeface="Arial Black" pitchFamily="34" charset="0"/>
              </a:defRPr>
            </a:lvl1pPr>
          </a:lstStyle>
          <a:p>
            <a:pPr>
              <a:defRPr/>
            </a:pPr>
            <a:fld id="{5C0EB287-AE42-4A92-8E12-A0921A3072E8}" type="slidenum">
              <a:rPr lang="en-US"/>
              <a:pPr>
                <a:defRPr/>
              </a:pPr>
              <a:t>‹#›</a:t>
            </a:fld>
            <a:endParaRPr lang="en-US" dirty="0"/>
          </a:p>
        </p:txBody>
      </p:sp>
      <p:pic>
        <p:nvPicPr>
          <p:cNvPr id="5" name="Picture 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290969" y="6084780"/>
            <a:ext cx="1504115" cy="514566"/>
          </a:xfrm>
          <a:prstGeom prst="rect">
            <a:avLst/>
          </a:prstGeom>
        </p:spPr>
      </p:pic>
    </p:spTree>
  </p:cSld>
  <p:clrMap bg1="lt1" tx1="dk1" bg2="lt2" tx2="dk2" accent1="accent1" accent2="accent2" accent3="accent3" accent4="accent4" accent5="accent5" accent6="accent6" hlink="hlink" folHlink="folHlink"/>
  <p:sldLayoutIdLst>
    <p:sldLayoutId id="2147487334" r:id="rId1"/>
    <p:sldLayoutId id="2147487343" r:id="rId2"/>
    <p:sldLayoutId id="2147487335" r:id="rId3"/>
    <p:sldLayoutId id="2147487336" r:id="rId4"/>
    <p:sldLayoutId id="2147487337" r:id="rId5"/>
    <p:sldLayoutId id="2147487338" r:id="rId6"/>
    <p:sldLayoutId id="2147487339" r:id="rId7"/>
    <p:sldLayoutId id="2147487340" r:id="rId8"/>
    <p:sldLayoutId id="2147487341" r:id="rId9"/>
    <p:sldLayoutId id="2147487342" r:id="rId10"/>
  </p:sldLayoutIdLst>
  <p:timing>
    <p:tnLst>
      <p:par>
        <p:cTn id="1" dur="indefinite" restart="never" nodeType="tmRoot"/>
      </p:par>
    </p:tnLst>
  </p:timing>
  <p:hf hdr="0" ftr="0" dt="0"/>
  <p:txStyles>
    <p:titleStyle>
      <a:lvl1pPr algn="l" rtl="0" eaLnBrk="0" fontAlgn="base" hangingPunct="0">
        <a:spcBef>
          <a:spcPct val="0"/>
        </a:spcBef>
        <a:spcAft>
          <a:spcPct val="0"/>
        </a:spcAft>
        <a:defRPr sz="40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2pPr>
      <a:lvl3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3pPr>
      <a:lvl4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4pPr>
      <a:lvl5pPr algn="l" rtl="0" eaLnBrk="0" fontAlgn="base" hangingPunct="0">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5pPr>
      <a:lvl6pPr marL="4572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6pPr>
      <a:lvl7pPr marL="9144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7pPr>
      <a:lvl8pPr marL="13716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8pPr>
      <a:lvl9pPr marL="1828800" algn="l" rtl="0" fontAlgn="base">
        <a:spcBef>
          <a:spcPct val="0"/>
        </a:spcBef>
        <a:spcAft>
          <a:spcPct val="0"/>
        </a:spcAft>
        <a:defRPr sz="4000">
          <a:solidFill>
            <a:srgbClr val="218583"/>
          </a:solidFill>
          <a:effectLst>
            <a:outerShdw blurRad="38100" dist="38100" dir="2700000" algn="tl">
              <a:srgbClr val="C0C0C0"/>
            </a:outerShdw>
          </a:effectLst>
          <a:latin typeface="Arial Unicode MS" pitchFamily="34" charset="-128"/>
        </a:defRPr>
      </a:lvl9pPr>
    </p:titleStyle>
    <p:bodyStyle>
      <a:lvl1pPr marL="342900" indent="-342900" algn="l" rtl="0" eaLnBrk="0" fontAlgn="base" hangingPunct="0">
        <a:spcBef>
          <a:spcPct val="20000"/>
        </a:spcBef>
        <a:spcAft>
          <a:spcPct val="0"/>
        </a:spcAft>
        <a:buClr>
          <a:srgbClr val="00B050"/>
        </a:buClr>
        <a:buFont typeface="Wingdings" pitchFamily="2" charset="2"/>
        <a:buChar char="§"/>
        <a:defRPr sz="3200">
          <a:solidFill>
            <a:schemeClr val="tx2"/>
          </a:solidFill>
          <a:latin typeface="+mn-lt"/>
          <a:ea typeface="+mn-ea"/>
          <a:cs typeface="+mn-cs"/>
        </a:defRPr>
      </a:lvl1pPr>
      <a:lvl2pPr marL="914400" indent="-457200" algn="l" rtl="0" eaLnBrk="0" fontAlgn="base" hangingPunct="0">
        <a:spcBef>
          <a:spcPct val="20000"/>
        </a:spcBef>
        <a:spcAft>
          <a:spcPct val="0"/>
        </a:spcAft>
        <a:buClr>
          <a:srgbClr val="00B050"/>
        </a:buClr>
        <a:buFont typeface="Wingdings" pitchFamily="2" charset="2"/>
        <a:buChar char="§"/>
        <a:defRPr sz="2800">
          <a:solidFill>
            <a:schemeClr val="tx1"/>
          </a:solidFill>
          <a:latin typeface="+mn-lt"/>
        </a:defRPr>
      </a:lvl2pPr>
      <a:lvl3pPr marL="1427163" indent="-398463" algn="l" rtl="0" eaLnBrk="0" fontAlgn="base" hangingPunct="0">
        <a:spcBef>
          <a:spcPct val="20000"/>
        </a:spcBef>
        <a:spcAft>
          <a:spcPct val="0"/>
        </a:spcAft>
        <a:buClr>
          <a:srgbClr val="00B050"/>
        </a:buClr>
        <a:buFont typeface="Wingdings" pitchFamily="2" charset="2"/>
        <a:buChar char="§"/>
        <a:defRPr sz="2400">
          <a:solidFill>
            <a:schemeClr val="tx1"/>
          </a:solidFill>
          <a:latin typeface="+mn-lt"/>
        </a:defRPr>
      </a:lvl3pPr>
      <a:lvl4pPr marL="1939925" indent="-398463" algn="l" rtl="0" eaLnBrk="0" fontAlgn="base" hangingPunct="0">
        <a:spcBef>
          <a:spcPct val="20000"/>
        </a:spcBef>
        <a:spcAft>
          <a:spcPct val="0"/>
        </a:spcAft>
        <a:buClr>
          <a:srgbClr val="00B050"/>
        </a:buClr>
        <a:buFont typeface="Wingdings" pitchFamily="2" charset="2"/>
        <a:buChar char="§"/>
        <a:defRPr sz="2000">
          <a:solidFill>
            <a:schemeClr val="tx1"/>
          </a:solidFill>
          <a:latin typeface="+mn-lt"/>
        </a:defRPr>
      </a:lvl4pPr>
      <a:lvl5pPr marL="2397125" indent="-342900" algn="l" rtl="0" eaLnBrk="0" fontAlgn="base" hangingPunct="0">
        <a:spcBef>
          <a:spcPct val="20000"/>
        </a:spcBef>
        <a:spcAft>
          <a:spcPct val="0"/>
        </a:spcAft>
        <a:buClr>
          <a:srgbClr val="00B050"/>
        </a:buClr>
        <a:buFont typeface="Wingdings" pitchFamily="2" charset="2"/>
        <a:buChar char="§"/>
        <a:defRPr sz="2000">
          <a:solidFill>
            <a:schemeClr val="tx1"/>
          </a:solidFill>
          <a:latin typeface="+mn-lt"/>
        </a:defRPr>
      </a:lvl5pPr>
      <a:lvl6pPr marL="2854325" indent="-342900" algn="l" rtl="0" fontAlgn="base">
        <a:spcBef>
          <a:spcPct val="20000"/>
        </a:spcBef>
        <a:spcAft>
          <a:spcPct val="0"/>
        </a:spcAft>
        <a:buClr>
          <a:srgbClr val="D4A67C"/>
        </a:buClr>
        <a:buChar char="•"/>
        <a:defRPr sz="2000">
          <a:solidFill>
            <a:schemeClr val="tx1"/>
          </a:solidFill>
          <a:latin typeface="+mn-lt"/>
        </a:defRPr>
      </a:lvl6pPr>
      <a:lvl7pPr marL="3311525" indent="-342900" algn="l" rtl="0" fontAlgn="base">
        <a:spcBef>
          <a:spcPct val="20000"/>
        </a:spcBef>
        <a:spcAft>
          <a:spcPct val="0"/>
        </a:spcAft>
        <a:buClr>
          <a:srgbClr val="D4A67C"/>
        </a:buClr>
        <a:buChar char="•"/>
        <a:defRPr sz="2000">
          <a:solidFill>
            <a:schemeClr val="tx1"/>
          </a:solidFill>
          <a:latin typeface="+mn-lt"/>
        </a:defRPr>
      </a:lvl7pPr>
      <a:lvl8pPr marL="3768725" indent="-342900" algn="l" rtl="0" fontAlgn="base">
        <a:spcBef>
          <a:spcPct val="20000"/>
        </a:spcBef>
        <a:spcAft>
          <a:spcPct val="0"/>
        </a:spcAft>
        <a:buClr>
          <a:srgbClr val="D4A67C"/>
        </a:buClr>
        <a:buChar char="•"/>
        <a:defRPr sz="2000">
          <a:solidFill>
            <a:schemeClr val="tx1"/>
          </a:solidFill>
          <a:latin typeface="+mn-lt"/>
        </a:defRPr>
      </a:lvl8pPr>
      <a:lvl9pPr marL="4225925" indent="-342900" algn="l" rtl="0" fontAlgn="base">
        <a:spcBef>
          <a:spcPct val="20000"/>
        </a:spcBef>
        <a:spcAft>
          <a:spcPct val="0"/>
        </a:spcAft>
        <a:buClr>
          <a:srgbClr val="D4A67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7BD26-7764-4C58-B5E0-4FB0B412696B}" type="datetimeFigureOut">
              <a:rPr lang="en-US" smtClean="0"/>
              <a:t>4/15/2015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C0EB287-AE42-4A92-8E12-A0921A3072E8}" type="slidenum">
              <a:rPr lang="en-US" smtClean="0"/>
              <a:pPr>
                <a:defRPr/>
              </a:pPr>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2"/>
            <a:ext cx="711200" cy="6858001"/>
          </a:xfrm>
          <a:prstGeom prst="rect">
            <a:avLst/>
          </a:prstGeom>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35957" y="470530"/>
            <a:ext cx="8710464" cy="862422"/>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290969" y="6084780"/>
            <a:ext cx="1504115" cy="514566"/>
          </a:xfrm>
          <a:prstGeom prst="rect">
            <a:avLst/>
          </a:prstGeom>
        </p:spPr>
      </p:pic>
    </p:spTree>
    <p:extLst>
      <p:ext uri="{BB962C8B-B14F-4D97-AF65-F5344CB8AC3E}">
        <p14:creationId xmlns:p14="http://schemas.microsoft.com/office/powerpoint/2010/main" val="3037530630"/>
      </p:ext>
    </p:extLst>
  </p:cSld>
  <p:clrMap bg1="lt1" tx1="dk1" bg2="lt2" tx2="dk2" accent1="accent1" accent2="accent2" accent3="accent3" accent4="accent4" accent5="accent5" accent6="accent6" hlink="hlink" folHlink="folHlink"/>
  <p:sldLayoutIdLst>
    <p:sldLayoutId id="2147487345" r:id="rId1"/>
    <p:sldLayoutId id="2147487346" r:id="rId2"/>
    <p:sldLayoutId id="2147487347" r:id="rId3"/>
    <p:sldLayoutId id="2147487348" r:id="rId4"/>
    <p:sldLayoutId id="2147487349" r:id="rId5"/>
    <p:sldLayoutId id="2147487350" r:id="rId6"/>
    <p:sldLayoutId id="2147487351" r:id="rId7"/>
    <p:sldLayoutId id="2147487352" r:id="rId8"/>
    <p:sldLayoutId id="2147487353" r:id="rId9"/>
    <p:sldLayoutId id="2147487354" r:id="rId10"/>
    <p:sldLayoutId id="21474873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1052210" y="1383177"/>
            <a:ext cx="7680325" cy="926432"/>
          </a:xfrm>
          <a:effectLst/>
        </p:spPr>
        <p:style>
          <a:lnRef idx="1">
            <a:schemeClr val="accent3"/>
          </a:lnRef>
          <a:fillRef idx="2">
            <a:schemeClr val="accent3"/>
          </a:fillRef>
          <a:effectRef idx="1">
            <a:schemeClr val="accent3"/>
          </a:effectRef>
          <a:fontRef idx="minor">
            <a:schemeClr val="dk1"/>
          </a:fontRef>
        </p:style>
        <p:txBody>
          <a:bodyPr>
            <a:normAutofit fontScale="90000"/>
          </a:bodyPr>
          <a:lstStyle/>
          <a:p>
            <a:pPr lvl="3">
              <a:defRPr/>
            </a:pPr>
            <a:r>
              <a:rPr lang="en-US" sz="3600" b="1" dirty="0" smtClean="0">
                <a:solidFill>
                  <a:schemeClr val="tx2"/>
                </a:solidFill>
              </a:rPr>
              <a:t>Competency-Based Education:</a:t>
            </a:r>
            <a:br>
              <a:rPr lang="en-US" sz="3600" b="1" dirty="0" smtClean="0">
                <a:solidFill>
                  <a:schemeClr val="tx2"/>
                </a:solidFill>
              </a:rPr>
            </a:br>
            <a:r>
              <a:rPr lang="en-US" sz="3600" b="1" dirty="0" smtClean="0">
                <a:solidFill>
                  <a:schemeClr val="tx2"/>
                </a:solidFill>
              </a:rPr>
              <a:t>Promises and Challenges</a:t>
            </a:r>
            <a:endParaRPr lang="en-US" sz="3600" dirty="0" smtClean="0">
              <a:solidFill>
                <a:schemeClr val="tx2"/>
              </a:solidFill>
            </a:endParaRPr>
          </a:p>
        </p:txBody>
      </p:sp>
      <p:sp>
        <p:nvSpPr>
          <p:cNvPr id="228355" name="Rectangle 5"/>
          <p:cNvSpPr>
            <a:spLocks noChangeArrowheads="1"/>
          </p:cNvSpPr>
          <p:nvPr/>
        </p:nvSpPr>
        <p:spPr bwMode="auto">
          <a:xfrm>
            <a:off x="2243138" y="2644775"/>
            <a:ext cx="4572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pic>
        <p:nvPicPr>
          <p:cNvPr id="228357" name="Picture 6" descr="AdultClassroomPhotoL.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8830" y="2568575"/>
            <a:ext cx="25209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8358" name="Picture 8" descr="AFLI.jpg.ti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3713" y="2571973"/>
            <a:ext cx="2438400"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455134" y="4371975"/>
            <a:ext cx="6874479" cy="769441"/>
          </a:xfrm>
          <a:prstGeom prst="rect">
            <a:avLst/>
          </a:prstGeom>
          <a:noFill/>
          <a:ln>
            <a:noFill/>
          </a:ln>
        </p:spPr>
        <p:txBody>
          <a:bodyPr wrap="square" rtlCol="0">
            <a:spAutoFit/>
          </a:bodyPr>
          <a:lstStyle/>
          <a:p>
            <a:pPr algn="r">
              <a:buNone/>
            </a:pPr>
            <a:r>
              <a:rPr lang="en-US" sz="2000" dirty="0" smtClean="0"/>
              <a:t>ACTT Conference</a:t>
            </a:r>
            <a:endParaRPr lang="en-US" sz="1100" dirty="0" smtClean="0"/>
          </a:p>
          <a:p>
            <a:pPr algn="r">
              <a:buNone/>
            </a:pPr>
            <a:r>
              <a:rPr lang="en-US" sz="2000" dirty="0" smtClean="0"/>
              <a:t>April 15, 2015</a:t>
            </a:r>
          </a:p>
        </p:txBody>
      </p:sp>
      <p:pic>
        <p:nvPicPr>
          <p:cNvPr id="9" name="Picture 8" descr="Hero Image  - Whom We Serve - iStock_000002221184Medium.jpg"/>
          <p:cNvPicPr>
            <a:picLocks noChangeAspect="1"/>
          </p:cNvPicPr>
          <p:nvPr/>
        </p:nvPicPr>
        <p:blipFill>
          <a:blip r:embed="rId5" cstate="print"/>
          <a:stretch>
            <a:fillRect/>
          </a:stretch>
        </p:blipFill>
        <p:spPr>
          <a:xfrm>
            <a:off x="1033669" y="2554025"/>
            <a:ext cx="2543754" cy="169433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Defining Competencies</a:t>
            </a:r>
            <a:endParaRPr lang="en-US" dirty="0"/>
          </a:p>
        </p:txBody>
      </p:sp>
      <p:sp>
        <p:nvSpPr>
          <p:cNvPr id="2" name="Content Placeholder 1"/>
          <p:cNvSpPr>
            <a:spLocks noGrp="1"/>
          </p:cNvSpPr>
          <p:nvPr>
            <p:ph idx="1"/>
          </p:nvPr>
        </p:nvSpPr>
        <p:spPr>
          <a:xfrm>
            <a:off x="1225550" y="1630496"/>
            <a:ext cx="7010400" cy="3932104"/>
          </a:xfrm>
        </p:spPr>
        <p:txBody>
          <a:bodyPr>
            <a:normAutofit fontScale="92500"/>
          </a:bodyPr>
          <a:lstStyle/>
          <a:p>
            <a:r>
              <a:rPr lang="en-US" dirty="0" smtClean="0"/>
              <a:t>Beyond learning outcomes</a:t>
            </a:r>
          </a:p>
          <a:p>
            <a:r>
              <a:rPr lang="en-US" dirty="0" smtClean="0"/>
              <a:t>Not just skills and knowledge, but also the ability to apply learning in different situations</a:t>
            </a:r>
          </a:p>
          <a:p>
            <a:r>
              <a:rPr lang="en-US" dirty="0" smtClean="0"/>
              <a:t>Specific in terms of levels of performance</a:t>
            </a:r>
          </a:p>
          <a:p>
            <a:r>
              <a:rPr lang="en-US" dirty="0" smtClean="0"/>
              <a:t>Objectively measured</a:t>
            </a:r>
          </a:p>
          <a:p>
            <a:r>
              <a:rPr lang="en-US" dirty="0" smtClean="0"/>
              <a:t>Holistic </a:t>
            </a:r>
            <a:endParaRPr lang="en-US" dirty="0"/>
          </a:p>
        </p:txBody>
      </p:sp>
      <p:sp>
        <p:nvSpPr>
          <p:cNvPr id="5" name="Slide Number Placeholder 4"/>
          <p:cNvSpPr>
            <a:spLocks noGrp="1"/>
          </p:cNvSpPr>
          <p:nvPr>
            <p:ph type="sldNum" sz="quarter" idx="12"/>
          </p:nvPr>
        </p:nvSpPr>
        <p:spPr/>
        <p:txBody>
          <a:bodyPr/>
          <a:lstStyle/>
          <a:p>
            <a:pPr>
              <a:defRPr/>
            </a:pPr>
            <a:fld id="{AD585CF8-5150-40A9-8FE1-0B8DB21EBB24}" type="slidenum">
              <a:rPr lang="en-US" smtClean="0"/>
              <a:pPr>
                <a:defRPr/>
              </a:pPr>
              <a:t>10</a:t>
            </a:fld>
            <a:endParaRPr lang="en-US" dirty="0"/>
          </a:p>
        </p:txBody>
      </p:sp>
      <p:pic>
        <p:nvPicPr>
          <p:cNvPr id="4" name="Picture 3" descr="iStock_000004009404XSmall.jpg"/>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flipH="1">
            <a:off x="7017746" y="3170539"/>
            <a:ext cx="2126254" cy="318562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Competency Example</a:t>
            </a:r>
            <a:endParaRPr lang="en-US" dirty="0"/>
          </a:p>
        </p:txBody>
      </p:sp>
      <p:sp>
        <p:nvSpPr>
          <p:cNvPr id="3" name="Content Placeholder 2"/>
          <p:cNvSpPr>
            <a:spLocks noGrp="1"/>
          </p:cNvSpPr>
          <p:nvPr>
            <p:ph idx="1"/>
          </p:nvPr>
        </p:nvSpPr>
        <p:spPr>
          <a:xfrm>
            <a:off x="952500" y="1600200"/>
            <a:ext cx="7734300" cy="4525963"/>
          </a:xfrm>
        </p:spPr>
        <p:txBody>
          <a:bodyPr/>
          <a:lstStyle/>
          <a:p>
            <a:r>
              <a:rPr lang="en-US" dirty="0" smtClean="0"/>
              <a:t>Competency:  Critical Thinking</a:t>
            </a:r>
          </a:p>
          <a:p>
            <a:pPr lvl="1"/>
            <a:r>
              <a:rPr lang="en-US" dirty="0" err="1" smtClean="0"/>
              <a:t>Subcompetencies</a:t>
            </a:r>
            <a:r>
              <a:rPr lang="en-US" dirty="0" smtClean="0"/>
              <a:t>:	</a:t>
            </a:r>
            <a:endParaRPr lang="en-US" dirty="0"/>
          </a:p>
          <a:p>
            <a:pPr lvl="2"/>
            <a:r>
              <a:rPr lang="en-US" dirty="0" smtClean="0"/>
              <a:t>Define the problem/issue</a:t>
            </a:r>
          </a:p>
          <a:p>
            <a:pPr lvl="2"/>
            <a:r>
              <a:rPr lang="en-US" dirty="0" smtClean="0"/>
              <a:t>Evaluate evidence or data on the topic</a:t>
            </a:r>
          </a:p>
          <a:p>
            <a:pPr lvl="2"/>
            <a:r>
              <a:rPr lang="en-US" dirty="0" smtClean="0"/>
              <a:t>Consider context or assumptions in the evidence</a:t>
            </a:r>
          </a:p>
          <a:p>
            <a:pPr lvl="2"/>
            <a:r>
              <a:rPr lang="en-US" dirty="0" smtClean="0"/>
              <a:t>Propose an interpretation or hypothesis</a:t>
            </a:r>
          </a:p>
          <a:p>
            <a:pPr lvl="2"/>
            <a:r>
              <a:rPr lang="en-US" dirty="0" smtClean="0"/>
              <a:t>Identify alternatives, conclusions, or implications</a:t>
            </a:r>
            <a:endParaRPr lang="en-US" dirty="0"/>
          </a:p>
        </p:txBody>
      </p:sp>
      <p:sp>
        <p:nvSpPr>
          <p:cNvPr id="4" name="Slide Number Placeholder 3"/>
          <p:cNvSpPr>
            <a:spLocks noGrp="1"/>
          </p:cNvSpPr>
          <p:nvPr>
            <p:ph type="sldNum" sz="quarter" idx="12"/>
          </p:nvPr>
        </p:nvSpPr>
        <p:spPr/>
        <p:txBody>
          <a:bodyPr/>
          <a:lstStyle/>
          <a:p>
            <a:pPr>
              <a:defRPr/>
            </a:pPr>
            <a:fld id="{AD585CF8-5150-40A9-8FE1-0B8DB21EBB24}" type="slidenum">
              <a:rPr lang="en-US" smtClean="0"/>
              <a:pPr>
                <a:defRPr/>
              </a:pPr>
              <a:t>11</a:t>
            </a:fld>
            <a:endParaRPr lang="en-US"/>
          </a:p>
        </p:txBody>
      </p:sp>
    </p:spTree>
    <p:extLst>
      <p:ext uri="{BB962C8B-B14F-4D97-AF65-F5344CB8AC3E}">
        <p14:creationId xmlns:p14="http://schemas.microsoft.com/office/powerpoint/2010/main" val="1577795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Competency Exercise</a:t>
            </a:r>
            <a:endParaRPr lang="en-US" dirty="0"/>
          </a:p>
        </p:txBody>
      </p:sp>
      <p:sp>
        <p:nvSpPr>
          <p:cNvPr id="3" name="Content Placeholder 2"/>
          <p:cNvSpPr>
            <a:spLocks noGrp="1"/>
          </p:cNvSpPr>
          <p:nvPr>
            <p:ph idx="1"/>
          </p:nvPr>
        </p:nvSpPr>
        <p:spPr>
          <a:xfrm>
            <a:off x="1041400" y="1485900"/>
            <a:ext cx="7493000" cy="4525963"/>
          </a:xfrm>
        </p:spPr>
        <p:txBody>
          <a:bodyPr/>
          <a:lstStyle/>
          <a:p>
            <a:r>
              <a:rPr lang="en-US" dirty="0" smtClean="0"/>
              <a:t>Competency:  Written Communication	</a:t>
            </a:r>
          </a:p>
          <a:p>
            <a:pPr lvl="1"/>
            <a:r>
              <a:rPr lang="en-US" dirty="0" err="1" smtClean="0"/>
              <a:t>Subcompetencies</a:t>
            </a:r>
            <a:endParaRPr lang="en-US" dirty="0" smtClean="0"/>
          </a:p>
          <a:p>
            <a:pPr lvl="2"/>
            <a:r>
              <a:rPr lang="en-US" dirty="0" smtClean="0"/>
              <a:t>?</a:t>
            </a:r>
          </a:p>
          <a:p>
            <a:pPr lvl="2"/>
            <a:r>
              <a:rPr lang="en-US" dirty="0" smtClean="0"/>
              <a:t>?</a:t>
            </a:r>
          </a:p>
          <a:p>
            <a:pPr lvl="2"/>
            <a:r>
              <a:rPr lang="en-US" dirty="0" smtClean="0"/>
              <a:t>?</a:t>
            </a:r>
          </a:p>
          <a:p>
            <a:pPr lvl="2"/>
            <a:r>
              <a:rPr lang="en-US" dirty="0" smtClean="0"/>
              <a:t>?</a:t>
            </a:r>
          </a:p>
          <a:p>
            <a:pPr lvl="2"/>
            <a:r>
              <a:rPr lang="en-US" dirty="0"/>
              <a:t>?</a:t>
            </a:r>
          </a:p>
        </p:txBody>
      </p:sp>
      <p:sp>
        <p:nvSpPr>
          <p:cNvPr id="4" name="Slide Number Placeholder 3"/>
          <p:cNvSpPr>
            <a:spLocks noGrp="1"/>
          </p:cNvSpPr>
          <p:nvPr>
            <p:ph type="sldNum" sz="quarter" idx="12"/>
          </p:nvPr>
        </p:nvSpPr>
        <p:spPr/>
        <p:txBody>
          <a:bodyPr/>
          <a:lstStyle/>
          <a:p>
            <a:pPr>
              <a:defRPr/>
            </a:pPr>
            <a:fld id="{AD585CF8-5150-40A9-8FE1-0B8DB21EBB24}" type="slidenum">
              <a:rPr lang="en-US" smtClean="0"/>
              <a:pPr>
                <a:defRPr/>
              </a:pPr>
              <a:t>12</a:t>
            </a:fld>
            <a:endParaRPr lang="en-US"/>
          </a:p>
        </p:txBody>
      </p:sp>
    </p:spTree>
    <p:extLst>
      <p:ext uri="{BB962C8B-B14F-4D97-AF65-F5344CB8AC3E}">
        <p14:creationId xmlns:p14="http://schemas.microsoft.com/office/powerpoint/2010/main" val="180955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Changing the Formula</a:t>
            </a:r>
            <a:endParaRPr lang="en-US" dirty="0"/>
          </a:p>
        </p:txBody>
      </p:sp>
      <p:sp>
        <p:nvSpPr>
          <p:cNvPr id="2" name="Content Placeholder 1"/>
          <p:cNvSpPr>
            <a:spLocks noGrp="1"/>
          </p:cNvSpPr>
          <p:nvPr>
            <p:ph idx="1"/>
          </p:nvPr>
        </p:nvSpPr>
        <p:spPr>
          <a:xfrm>
            <a:off x="1225550" y="440663"/>
            <a:ext cx="7010400" cy="4814371"/>
          </a:xfrm>
        </p:spPr>
        <p:txBody>
          <a:bodyPr/>
          <a:lstStyle/>
          <a:p>
            <a:pPr eaLnBrk="1" hangingPunct="1"/>
            <a:endParaRPr lang="en-US" b="1" dirty="0" smtClean="0"/>
          </a:p>
          <a:p>
            <a:pPr eaLnBrk="1" hangingPunct="1">
              <a:buNone/>
            </a:pPr>
            <a:endParaRPr lang="en-US" dirty="0" smtClean="0"/>
          </a:p>
          <a:p>
            <a:pPr eaLnBrk="1" hangingPunct="1"/>
            <a:endParaRPr lang="en-US" b="1" dirty="0" smtClean="0"/>
          </a:p>
          <a:p>
            <a:pPr eaLnBrk="1" hangingPunct="1">
              <a:buNone/>
            </a:pPr>
            <a:endParaRPr lang="en-US" b="1" dirty="0" smtClean="0"/>
          </a:p>
        </p:txBody>
      </p:sp>
      <p:sp>
        <p:nvSpPr>
          <p:cNvPr id="4" name="Slide Number Placeholder 3"/>
          <p:cNvSpPr>
            <a:spLocks noGrp="1"/>
          </p:cNvSpPr>
          <p:nvPr>
            <p:ph type="sldNum" sz="quarter" idx="12"/>
          </p:nvPr>
        </p:nvSpPr>
        <p:spPr/>
        <p:txBody>
          <a:bodyPr/>
          <a:lstStyle/>
          <a:p>
            <a:pPr>
              <a:defRPr/>
            </a:pPr>
            <a:fld id="{AD585CF8-5150-40A9-8FE1-0B8DB21EBB24}" type="slidenum">
              <a:rPr lang="en-US" smtClean="0"/>
              <a:pPr>
                <a:defRPr/>
              </a:pPr>
              <a:t>13</a:t>
            </a:fld>
            <a:endParaRPr lang="en-US"/>
          </a:p>
        </p:txBody>
      </p:sp>
      <p:graphicFrame>
        <p:nvGraphicFramePr>
          <p:cNvPr id="5" name="Diagram 4"/>
          <p:cNvGraphicFramePr/>
          <p:nvPr/>
        </p:nvGraphicFramePr>
        <p:xfrm>
          <a:off x="1524000" y="1498294"/>
          <a:ext cx="6096000" cy="43075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PLA and CBE Converge</a:t>
            </a:r>
            <a:endParaRPr lang="en-US" dirty="0"/>
          </a:p>
        </p:txBody>
      </p:sp>
      <p:sp>
        <p:nvSpPr>
          <p:cNvPr id="2" name="Content Placeholder 1"/>
          <p:cNvSpPr>
            <a:spLocks noGrp="1"/>
          </p:cNvSpPr>
          <p:nvPr>
            <p:ph idx="1"/>
          </p:nvPr>
        </p:nvSpPr>
        <p:spPr>
          <a:xfrm>
            <a:off x="1046603" y="1553378"/>
            <a:ext cx="7601638" cy="4285562"/>
          </a:xfrm>
          <a:ln>
            <a:solidFill>
              <a:schemeClr val="tx2"/>
            </a:solidFill>
          </a:ln>
        </p:spPr>
        <p:txBody>
          <a:bodyPr>
            <a:normAutofit lnSpcReduction="10000"/>
          </a:bodyPr>
          <a:lstStyle/>
          <a:p>
            <a:pPr>
              <a:buNone/>
            </a:pPr>
            <a:r>
              <a:rPr lang="en-US" dirty="0" smtClean="0"/>
              <a:t>Prior Learning Assessment Refresher:</a:t>
            </a:r>
          </a:p>
          <a:p>
            <a:pPr>
              <a:buNone/>
            </a:pPr>
            <a:endParaRPr lang="en-US" dirty="0" smtClean="0"/>
          </a:p>
          <a:p>
            <a:pPr>
              <a:buNone/>
            </a:pPr>
            <a:r>
              <a:rPr lang="en-US" sz="2800" i="1" dirty="0" smtClean="0"/>
              <a:t>	</a:t>
            </a:r>
            <a:r>
              <a:rPr lang="en-US" sz="2800" b="1" i="1" dirty="0" smtClean="0">
                <a:solidFill>
                  <a:schemeClr val="accent1"/>
                </a:solidFill>
              </a:rPr>
              <a:t>PLA is the process for recognizing college-level learning acquired outside of the traditional college classroom .  </a:t>
            </a:r>
          </a:p>
          <a:p>
            <a:pPr>
              <a:buNone/>
            </a:pPr>
            <a:r>
              <a:rPr lang="en-US" sz="2800" b="1" i="1" dirty="0" smtClean="0">
                <a:solidFill>
                  <a:schemeClr val="accent1"/>
                </a:solidFill>
              </a:rPr>
              <a:t>Students must demonstrate that they have achieved the </a:t>
            </a:r>
            <a:r>
              <a:rPr lang="en-US" sz="2800" b="1" i="1" u="sng" dirty="0" smtClean="0"/>
              <a:t>same learning outcomes and/or competencies </a:t>
            </a:r>
            <a:r>
              <a:rPr lang="en-US" sz="2800" b="1" i="1" dirty="0" smtClean="0">
                <a:solidFill>
                  <a:schemeClr val="accent1"/>
                </a:solidFill>
              </a:rPr>
              <a:t>as a student who passes the course.</a:t>
            </a:r>
          </a:p>
          <a:p>
            <a:pPr>
              <a:buNone/>
            </a:pPr>
            <a:endParaRPr lang="en-US" dirty="0"/>
          </a:p>
        </p:txBody>
      </p:sp>
      <p:sp>
        <p:nvSpPr>
          <p:cNvPr id="4" name="Slide Number Placeholder 3"/>
          <p:cNvSpPr>
            <a:spLocks noGrp="1"/>
          </p:cNvSpPr>
          <p:nvPr>
            <p:ph type="sldNum" sz="quarter" idx="12"/>
          </p:nvPr>
        </p:nvSpPr>
        <p:spPr/>
        <p:txBody>
          <a:bodyPr/>
          <a:lstStyle/>
          <a:p>
            <a:pPr>
              <a:defRPr/>
            </a:pPr>
            <a:fld id="{AD585CF8-5150-40A9-8FE1-0B8DB21EBB24}" type="slidenum">
              <a:rPr lang="en-US" smtClean="0"/>
              <a:pPr>
                <a:defRPr/>
              </a:pPr>
              <a:t>14</a:t>
            </a:fld>
            <a:endParaRPr lang="en-US"/>
          </a:p>
        </p:txBody>
      </p:sp>
    </p:spTree>
    <p:extLst>
      <p:ext uri="{BB962C8B-B14F-4D97-AF65-F5344CB8AC3E}">
        <p14:creationId xmlns:p14="http://schemas.microsoft.com/office/powerpoint/2010/main" val="2451476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p:txBody>
          <a:bodyPr/>
          <a:lstStyle/>
          <a:p>
            <a:r>
              <a:rPr lang="en-US" dirty="0"/>
              <a:t>College-Level Learning</a:t>
            </a:r>
          </a:p>
        </p:txBody>
      </p:sp>
      <p:sp>
        <p:nvSpPr>
          <p:cNvPr id="467971" name="Rectangle 3"/>
          <p:cNvSpPr>
            <a:spLocks noGrp="1" noChangeArrowheads="1"/>
          </p:cNvSpPr>
          <p:nvPr>
            <p:ph idx="1"/>
          </p:nvPr>
        </p:nvSpPr>
        <p:spPr/>
        <p:txBody>
          <a:bodyPr/>
          <a:lstStyle/>
          <a:p>
            <a:pPr>
              <a:buFont typeface="Wingdings" pitchFamily="2" charset="2"/>
              <a:buNone/>
            </a:pPr>
            <a:r>
              <a:rPr lang="en-US" dirty="0"/>
              <a:t>	College level learning typically refers to learning that is:</a:t>
            </a:r>
          </a:p>
          <a:p>
            <a:pPr lvl="1"/>
            <a:r>
              <a:rPr lang="en-US" sz="2400" dirty="0"/>
              <a:t>other than general knowledge;</a:t>
            </a:r>
          </a:p>
          <a:p>
            <a:pPr lvl="1"/>
            <a:r>
              <a:rPr lang="en-US" sz="2400" dirty="0"/>
              <a:t>combines practical and theoretical knowledge in ways appropriate to a given field;</a:t>
            </a:r>
          </a:p>
          <a:p>
            <a:pPr lvl="1"/>
            <a:r>
              <a:rPr lang="en-US" sz="2400" dirty="0"/>
              <a:t>of a certain level of breadth and/or depth and complexity; </a:t>
            </a:r>
          </a:p>
          <a:p>
            <a:pPr lvl="1"/>
            <a:r>
              <a:rPr lang="en-US" sz="2400" dirty="0"/>
              <a:t>is represented</a:t>
            </a:r>
            <a:r>
              <a:rPr lang="en-US" dirty="0"/>
              <a:t> </a:t>
            </a:r>
            <a:r>
              <a:rPr lang="en-US" sz="2400" dirty="0"/>
              <a:t>in existing college curricula</a:t>
            </a:r>
          </a:p>
        </p:txBody>
      </p:sp>
      <p:sp>
        <p:nvSpPr>
          <p:cNvPr id="4" name="Slide Number Placeholder 5"/>
          <p:cNvSpPr>
            <a:spLocks noGrp="1"/>
          </p:cNvSpPr>
          <p:nvPr>
            <p:ph type="sldNum" sz="quarter" idx="12"/>
          </p:nvPr>
        </p:nvSpPr>
        <p:spPr>
          <a:xfrm flipV="1">
            <a:off x="6629400" y="8029574"/>
            <a:ext cx="1971674" cy="371476"/>
          </a:xfrm>
          <a:prstGeom prst="rect">
            <a:avLst/>
          </a:prstGeom>
        </p:spPr>
        <p:txBody>
          <a:bodyPr/>
          <a:lstStyle/>
          <a:p>
            <a:endParaRPr lang="en-US" dirty="0" smtClean="0"/>
          </a:p>
          <a:p>
            <a:endParaRPr lang="en-US" dirty="0"/>
          </a:p>
        </p:txBody>
      </p:sp>
    </p:spTree>
    <p:extLst>
      <p:ext uri="{BB962C8B-B14F-4D97-AF65-F5344CB8AC3E}">
        <p14:creationId xmlns:p14="http://schemas.microsoft.com/office/powerpoint/2010/main" val="4074307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Adult Learners and PLA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785501"/>
              </p:ext>
            </p:extLst>
          </p:nvPr>
        </p:nvGraphicFramePr>
        <p:xfrm>
          <a:off x="2148290" y="1410159"/>
          <a:ext cx="6081310" cy="46931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Slide Number Placeholder 26"/>
          <p:cNvSpPr>
            <a:spLocks noGrp="1"/>
          </p:cNvSpPr>
          <p:nvPr>
            <p:ph type="sldNum" sz="quarter" idx="12"/>
          </p:nvPr>
        </p:nvSpPr>
        <p:spPr/>
        <p:txBody>
          <a:bodyPr/>
          <a:lstStyle/>
          <a:p>
            <a:pPr>
              <a:defRPr/>
            </a:pPr>
            <a:fld id="{AD585CF8-5150-40A9-8FE1-0B8DB21EBB24}" type="slidenum">
              <a:rPr lang="en-US" smtClean="0"/>
              <a:pPr>
                <a:defRPr/>
              </a:pPr>
              <a:t>16</a:t>
            </a:fld>
            <a:endParaRPr lang="en-US"/>
          </a:p>
        </p:txBody>
      </p:sp>
      <p:cxnSp>
        <p:nvCxnSpPr>
          <p:cNvPr id="12" name="Straight Arrow Connector 11"/>
          <p:cNvCxnSpPr/>
          <p:nvPr/>
        </p:nvCxnSpPr>
        <p:spPr bwMode="auto">
          <a:xfrm flipH="1">
            <a:off x="7182998" y="2544896"/>
            <a:ext cx="638979" cy="517793"/>
          </a:xfrm>
          <a:prstGeom prst="straightConnector1">
            <a:avLst/>
          </a:prstGeom>
          <a:noFill/>
          <a:ln w="9525" cap="flat" cmpd="sng" algn="ctr">
            <a:noFill/>
            <a:prstDash val="solid"/>
            <a:round/>
            <a:headEnd type="none" w="med" len="med"/>
            <a:tailEnd type="arrow"/>
          </a:ln>
          <a:effectLst/>
        </p:spPr>
      </p:cxnSp>
      <p:cxnSp>
        <p:nvCxnSpPr>
          <p:cNvPr id="15" name="Straight Arrow Connector 14"/>
          <p:cNvCxnSpPr/>
          <p:nvPr/>
        </p:nvCxnSpPr>
        <p:spPr bwMode="auto">
          <a:xfrm flipH="1">
            <a:off x="6896559" y="2533880"/>
            <a:ext cx="892366" cy="561860"/>
          </a:xfrm>
          <a:prstGeom prst="straightConnector1">
            <a:avLst/>
          </a:prstGeom>
          <a:noFill/>
          <a:ln w="9525" cap="flat" cmpd="sng" algn="ctr">
            <a:noFill/>
            <a:prstDash val="solid"/>
            <a:round/>
            <a:headEnd type="none" w="med" len="med"/>
            <a:tailEnd type="arrow"/>
          </a:ln>
          <a:effectLst/>
        </p:spPr>
      </p:cxnSp>
      <p:sp>
        <p:nvSpPr>
          <p:cNvPr id="16" name="TextBox 15"/>
          <p:cNvSpPr txBox="1"/>
          <p:nvPr/>
        </p:nvSpPr>
        <p:spPr>
          <a:xfrm>
            <a:off x="6466901" y="2027087"/>
            <a:ext cx="2522864" cy="1785104"/>
          </a:xfrm>
          <a:prstGeom prst="rect">
            <a:avLst/>
          </a:prstGeom>
          <a:noFill/>
        </p:spPr>
        <p:txBody>
          <a:bodyPr wrap="square" rtlCol="0">
            <a:spAutoFit/>
          </a:bodyPr>
          <a:lstStyle/>
          <a:p>
            <a:pPr>
              <a:buNone/>
            </a:pPr>
            <a:r>
              <a:rPr lang="en-US" sz="2200" dirty="0" smtClean="0"/>
              <a:t>Experiential learning, on-the- job learning, employer training, free courses, PD</a:t>
            </a:r>
            <a:endParaRPr lang="en-US" sz="2200" dirty="0"/>
          </a:p>
        </p:txBody>
      </p:sp>
      <p:cxnSp>
        <p:nvCxnSpPr>
          <p:cNvPr id="21" name="Straight Arrow Connector 20"/>
          <p:cNvCxnSpPr/>
          <p:nvPr/>
        </p:nvCxnSpPr>
        <p:spPr bwMode="auto">
          <a:xfrm flipV="1">
            <a:off x="6103345" y="2688116"/>
            <a:ext cx="550843" cy="429658"/>
          </a:xfrm>
          <a:prstGeom prst="straightConnector1">
            <a:avLst/>
          </a:prstGeom>
          <a:noFill/>
          <a:ln w="9525" cap="flat" cmpd="sng" algn="ctr">
            <a:noFill/>
            <a:prstDash val="solid"/>
            <a:round/>
            <a:headEnd type="none" w="med" len="med"/>
            <a:tailEnd type="arrow"/>
          </a:ln>
          <a:effectLst/>
        </p:spPr>
      </p:cxnSp>
      <p:cxnSp>
        <p:nvCxnSpPr>
          <p:cNvPr id="25" name="Straight Arrow Connector 24"/>
          <p:cNvCxnSpPr/>
          <p:nvPr/>
        </p:nvCxnSpPr>
        <p:spPr bwMode="auto">
          <a:xfrm>
            <a:off x="6334699" y="2886419"/>
            <a:ext cx="914400" cy="914400"/>
          </a:xfrm>
          <a:prstGeom prst="straightConnector1">
            <a:avLst/>
          </a:prstGeom>
          <a:noFill/>
          <a:ln w="9525" cap="flat" cmpd="sng" algn="ctr">
            <a:noFill/>
            <a:prstDash val="solid"/>
            <a:round/>
            <a:headEnd type="none" w="med" len="med"/>
            <a:tailEnd type="arrow"/>
          </a:ln>
          <a:effectLst/>
        </p:spPr>
      </p:cxnSp>
      <p:sp>
        <p:nvSpPr>
          <p:cNvPr id="26" name="TextBox 25"/>
          <p:cNvSpPr txBox="1"/>
          <p:nvPr/>
        </p:nvSpPr>
        <p:spPr>
          <a:xfrm>
            <a:off x="782198" y="5056741"/>
            <a:ext cx="3150823" cy="1446550"/>
          </a:xfrm>
          <a:prstGeom prst="rect">
            <a:avLst/>
          </a:prstGeom>
          <a:noFill/>
        </p:spPr>
        <p:txBody>
          <a:bodyPr wrap="square" rtlCol="0">
            <a:spAutoFit/>
          </a:bodyPr>
          <a:lstStyle/>
          <a:p>
            <a:pPr>
              <a:buNone/>
            </a:pPr>
            <a:r>
              <a:rPr lang="en-US" sz="2200" dirty="0" smtClean="0"/>
              <a:t>May have minimal or no understanding of the theories behind what they do.</a:t>
            </a:r>
            <a:endParaRPr lang="en-US" sz="2200" dirty="0"/>
          </a:p>
        </p:txBody>
      </p:sp>
    </p:spTree>
    <p:extLst>
      <p:ext uri="{BB962C8B-B14F-4D97-AF65-F5344CB8AC3E}">
        <p14:creationId xmlns:p14="http://schemas.microsoft.com/office/powerpoint/2010/main" val="2964171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25549" y="157173"/>
            <a:ext cx="7400657" cy="1066800"/>
          </a:xfrm>
        </p:spPr>
        <p:txBody>
          <a:bodyPr/>
          <a:lstStyle/>
          <a:p>
            <a:r>
              <a:rPr lang="en-US" dirty="0" smtClean="0"/>
              <a:t>PLA /CBE are Learner-Centric</a:t>
            </a:r>
            <a:endParaRPr lang="en-US" dirty="0"/>
          </a:p>
        </p:txBody>
      </p:sp>
      <p:sp>
        <p:nvSpPr>
          <p:cNvPr id="2" name="Content Placeholder 1"/>
          <p:cNvSpPr>
            <a:spLocks noGrp="1"/>
          </p:cNvSpPr>
          <p:nvPr>
            <p:ph idx="1"/>
          </p:nvPr>
        </p:nvSpPr>
        <p:spPr>
          <a:xfrm>
            <a:off x="1225550" y="1531345"/>
            <a:ext cx="7010400" cy="4031255"/>
          </a:xfrm>
        </p:spPr>
        <p:txBody>
          <a:bodyPr/>
          <a:lstStyle/>
          <a:p>
            <a:r>
              <a:rPr lang="en-US" dirty="0" smtClean="0"/>
              <a:t>Successful PLA </a:t>
            </a:r>
            <a:r>
              <a:rPr lang="en-US" b="1" dirty="0" smtClean="0">
                <a:solidFill>
                  <a:schemeClr val="accent1"/>
                </a:solidFill>
              </a:rPr>
              <a:t>and CBE </a:t>
            </a:r>
            <a:r>
              <a:rPr lang="en-US" b="1" u="sng" dirty="0" smtClean="0"/>
              <a:t>students earn credit for what they know and can do</a:t>
            </a:r>
            <a:r>
              <a:rPr lang="en-US" dirty="0" smtClean="0"/>
              <a:t>, significantly saving them time to a degree or credential. </a:t>
            </a:r>
          </a:p>
          <a:p>
            <a:endParaRPr lang="en-US" dirty="0"/>
          </a:p>
        </p:txBody>
      </p:sp>
      <p:sp>
        <p:nvSpPr>
          <p:cNvPr id="6" name="Slide Number Placeholder 5"/>
          <p:cNvSpPr>
            <a:spLocks noGrp="1"/>
          </p:cNvSpPr>
          <p:nvPr>
            <p:ph type="sldNum" sz="quarter" idx="12"/>
          </p:nvPr>
        </p:nvSpPr>
        <p:spPr/>
        <p:txBody>
          <a:bodyPr/>
          <a:lstStyle/>
          <a:p>
            <a:pPr>
              <a:defRPr/>
            </a:pPr>
            <a:fld id="{AD585CF8-5150-40A9-8FE1-0B8DB21EBB24}" type="slidenum">
              <a:rPr lang="en-US" smtClean="0"/>
              <a:pPr>
                <a:defRPr/>
              </a:pPr>
              <a:t>17</a:t>
            </a:fld>
            <a:endParaRPr lang="en-US"/>
          </a:p>
        </p:txBody>
      </p:sp>
      <p:pic>
        <p:nvPicPr>
          <p:cNvPr id="4" name="Picture 8" descr="AFLI.jpg.t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0661" y="3728758"/>
            <a:ext cx="3011317" cy="214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2874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to Competence</a:t>
            </a:r>
            <a:endParaRPr lang="en-US" dirty="0"/>
          </a:p>
        </p:txBody>
      </p:sp>
      <p:sp>
        <p:nvSpPr>
          <p:cNvPr id="3" name="Content Placeholder 2"/>
          <p:cNvSpPr>
            <a:spLocks noGrp="1"/>
          </p:cNvSpPr>
          <p:nvPr>
            <p:ph idx="1"/>
          </p:nvPr>
        </p:nvSpPr>
        <p:spPr>
          <a:xfrm>
            <a:off x="939800" y="1600200"/>
            <a:ext cx="7747000" cy="4525963"/>
          </a:xfrm>
        </p:spPr>
        <p:txBody>
          <a:bodyPr/>
          <a:lstStyle/>
          <a:p>
            <a:pPr marL="0" indent="0">
              <a:buNone/>
            </a:pPr>
            <a:endParaRPr lang="en-US" dirty="0"/>
          </a:p>
          <a:p>
            <a:pPr marL="0" indent="0">
              <a:buNone/>
            </a:pPr>
            <a:r>
              <a:rPr lang="en-US" sz="3600" dirty="0" smtClean="0"/>
              <a:t>A primary focus on competence rather than content shifts the role of faculty to serve more as facilitator of learning rather than content expert</a:t>
            </a:r>
            <a:endParaRPr lang="en-US" sz="3600" dirty="0"/>
          </a:p>
        </p:txBody>
      </p:sp>
    </p:spTree>
    <p:extLst>
      <p:ext uri="{BB962C8B-B14F-4D97-AF65-F5344CB8AC3E}">
        <p14:creationId xmlns:p14="http://schemas.microsoft.com/office/powerpoint/2010/main" val="1104135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Many Faculty Roles</a:t>
            </a:r>
            <a:endParaRPr lang="en-US" dirty="0"/>
          </a:p>
        </p:txBody>
      </p:sp>
      <p:sp>
        <p:nvSpPr>
          <p:cNvPr id="2" name="Content Placeholder 1"/>
          <p:cNvSpPr>
            <a:spLocks noGrp="1"/>
          </p:cNvSpPr>
          <p:nvPr>
            <p:ph idx="1"/>
          </p:nvPr>
        </p:nvSpPr>
        <p:spPr>
          <a:xfrm>
            <a:off x="1225550" y="1333041"/>
            <a:ext cx="7010400" cy="4229559"/>
          </a:xfrm>
        </p:spPr>
        <p:txBody>
          <a:bodyPr>
            <a:normAutofit fontScale="92500" lnSpcReduction="20000"/>
          </a:bodyPr>
          <a:lstStyle/>
          <a:p>
            <a:r>
              <a:rPr lang="en-US" dirty="0" smtClean="0"/>
              <a:t>Determining the learning outcomes (competencies, skills, knowledge sets) that students must achieve in order to earn the credential (micro, certificate, or degree).</a:t>
            </a:r>
          </a:p>
          <a:p>
            <a:r>
              <a:rPr lang="en-US" dirty="0" smtClean="0"/>
              <a:t>Determining how best to demonstrate the learning</a:t>
            </a:r>
          </a:p>
          <a:p>
            <a:r>
              <a:rPr lang="en-US" dirty="0" smtClean="0"/>
              <a:t>Designing the assessments/rubrics</a:t>
            </a:r>
          </a:p>
          <a:p>
            <a:r>
              <a:rPr lang="en-US" dirty="0" smtClean="0"/>
              <a:t>Ensuring link with K12, employers, receiving colleges</a:t>
            </a:r>
          </a:p>
        </p:txBody>
      </p:sp>
      <p:sp>
        <p:nvSpPr>
          <p:cNvPr id="3" name="Slide Number Placeholder 2"/>
          <p:cNvSpPr>
            <a:spLocks noGrp="1"/>
          </p:cNvSpPr>
          <p:nvPr>
            <p:ph type="sldNum" sz="quarter" idx="12"/>
          </p:nvPr>
        </p:nvSpPr>
        <p:spPr/>
        <p:txBody>
          <a:bodyPr/>
          <a:lstStyle/>
          <a:p>
            <a:pPr>
              <a:defRPr/>
            </a:pPr>
            <a:fld id="{AD585CF8-5150-40A9-8FE1-0B8DB21EBB24}" type="slidenum">
              <a:rPr lang="en-US" smtClean="0"/>
              <a:pPr>
                <a:defRPr/>
              </a:pPr>
              <a:t>19</a:t>
            </a:fld>
            <a:endParaRPr lang="en-US"/>
          </a:p>
        </p:txBody>
      </p:sp>
    </p:spTree>
    <p:extLst>
      <p:ext uri="{BB962C8B-B14F-4D97-AF65-F5344CB8AC3E}">
        <p14:creationId xmlns:p14="http://schemas.microsoft.com/office/powerpoint/2010/main" val="1056553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 are encouraged…</a:t>
            </a:r>
            <a:endParaRPr lang="en-US" dirty="0"/>
          </a:p>
        </p:txBody>
      </p:sp>
      <p:pic>
        <p:nvPicPr>
          <p:cNvPr id="5" name="Content Placeholder 4" descr="Work preparation paradox 1.PNG"/>
          <p:cNvPicPr>
            <a:picLocks noGrp="1" noChangeAspect="1"/>
          </p:cNvPicPr>
          <p:nvPr>
            <p:ph idx="1"/>
          </p:nvPr>
        </p:nvPicPr>
        <p:blipFill>
          <a:blip r:embed="rId3" cstate="print"/>
          <a:stretch>
            <a:fillRect/>
          </a:stretch>
        </p:blipFill>
        <p:spPr>
          <a:xfrm>
            <a:off x="862999" y="1388126"/>
            <a:ext cx="7476770" cy="4494881"/>
          </a:xfrm>
        </p:spPr>
      </p:pic>
      <p:sp>
        <p:nvSpPr>
          <p:cNvPr id="3" name="Slide Number Placeholder 2"/>
          <p:cNvSpPr>
            <a:spLocks noGrp="1"/>
          </p:cNvSpPr>
          <p:nvPr>
            <p:ph type="sldNum" sz="quarter" idx="12"/>
          </p:nvPr>
        </p:nvSpPr>
        <p:spPr/>
        <p:txBody>
          <a:bodyPr/>
          <a:lstStyle/>
          <a:p>
            <a:pPr>
              <a:defRPr/>
            </a:pPr>
            <a:fld id="{AD585CF8-5150-40A9-8FE1-0B8DB21EBB24}" type="slidenum">
              <a:rPr lang="en-US" smtClean="0"/>
              <a:pPr>
                <a:defRPr/>
              </a:pPr>
              <a:t>2</a:t>
            </a:fld>
            <a:endParaRPr lang="en-US"/>
          </a:p>
        </p:txBody>
      </p:sp>
      <p:sp>
        <p:nvSpPr>
          <p:cNvPr id="6" name="Rectangle 5"/>
          <p:cNvSpPr/>
          <p:nvPr/>
        </p:nvSpPr>
        <p:spPr>
          <a:xfrm>
            <a:off x="969483" y="5891667"/>
            <a:ext cx="6059277" cy="781752"/>
          </a:xfrm>
          <a:prstGeom prst="rect">
            <a:avLst/>
          </a:prstGeom>
        </p:spPr>
        <p:txBody>
          <a:bodyPr wrap="square">
            <a:spAutoFit/>
          </a:bodyPr>
          <a:lstStyle/>
          <a:p>
            <a:pPr>
              <a:buNone/>
            </a:pPr>
            <a:r>
              <a:rPr lang="en-US" sz="1400" i="1" dirty="0" smtClean="0"/>
              <a:t>Sources:  Lumina Foundation/Gallup Poll 2013 and</a:t>
            </a:r>
          </a:p>
          <a:p>
            <a:pPr>
              <a:buNone/>
            </a:pPr>
            <a:r>
              <a:rPr lang="en-US" sz="1400" i="1" dirty="0" smtClean="0"/>
              <a:t>The 2013 Inside Higher Ed Survey of College &amp; University Chief Academic Officers report</a:t>
            </a:r>
            <a:endParaRPr lang="en-US" sz="1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Many Faculty Roles</a:t>
            </a:r>
            <a:endParaRPr lang="en-US" dirty="0"/>
          </a:p>
        </p:txBody>
      </p:sp>
      <p:sp>
        <p:nvSpPr>
          <p:cNvPr id="2" name="Content Placeholder 1"/>
          <p:cNvSpPr>
            <a:spLocks noGrp="1"/>
          </p:cNvSpPr>
          <p:nvPr>
            <p:ph idx="1"/>
          </p:nvPr>
        </p:nvSpPr>
        <p:spPr>
          <a:xfrm>
            <a:off x="1225550" y="1487277"/>
            <a:ext cx="7010400" cy="4759287"/>
          </a:xfrm>
        </p:spPr>
        <p:txBody>
          <a:bodyPr>
            <a:normAutofit lnSpcReduction="10000"/>
          </a:bodyPr>
          <a:lstStyle/>
          <a:p>
            <a:r>
              <a:rPr lang="en-US" dirty="0" smtClean="0"/>
              <a:t>Locating the learning resources, materials, texts, exercises, etc.</a:t>
            </a:r>
          </a:p>
          <a:p>
            <a:r>
              <a:rPr lang="en-US" dirty="0" smtClean="0"/>
              <a:t>Mentoring, coaching students </a:t>
            </a:r>
          </a:p>
          <a:p>
            <a:r>
              <a:rPr lang="en-US" dirty="0" smtClean="0"/>
              <a:t>Determining how competencies fit throughout the curriculum, levels of competencies (proficiency to mastery), overlap/reinforcement of competencies</a:t>
            </a:r>
          </a:p>
          <a:p>
            <a:r>
              <a:rPr lang="en-US" dirty="0" smtClean="0"/>
              <a:t> Teaching/Assessing</a:t>
            </a:r>
          </a:p>
        </p:txBody>
      </p:sp>
      <p:sp>
        <p:nvSpPr>
          <p:cNvPr id="3" name="Slide Number Placeholder 2"/>
          <p:cNvSpPr>
            <a:spLocks noGrp="1"/>
          </p:cNvSpPr>
          <p:nvPr>
            <p:ph type="sldNum" sz="quarter" idx="12"/>
          </p:nvPr>
        </p:nvSpPr>
        <p:spPr/>
        <p:txBody>
          <a:bodyPr/>
          <a:lstStyle/>
          <a:p>
            <a:pPr>
              <a:defRPr/>
            </a:pPr>
            <a:fld id="{AD585CF8-5150-40A9-8FE1-0B8DB21EBB24}" type="slidenum">
              <a:rPr lang="en-US" smtClean="0"/>
              <a:pPr>
                <a:defRPr/>
              </a:pPr>
              <a:t>20</a:t>
            </a:fld>
            <a:endParaRPr lang="en-US"/>
          </a:p>
        </p:txBody>
      </p:sp>
    </p:spTree>
    <p:extLst>
      <p:ext uri="{BB962C8B-B14F-4D97-AF65-F5344CB8AC3E}">
        <p14:creationId xmlns:p14="http://schemas.microsoft.com/office/powerpoint/2010/main" val="26793918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Good Assessment</a:t>
            </a:r>
            <a:endParaRPr lang="en-US" dirty="0"/>
          </a:p>
        </p:txBody>
      </p:sp>
      <p:sp>
        <p:nvSpPr>
          <p:cNvPr id="3" name="Content Placeholder 2"/>
          <p:cNvSpPr>
            <a:spLocks noGrp="1"/>
          </p:cNvSpPr>
          <p:nvPr>
            <p:ph idx="1"/>
          </p:nvPr>
        </p:nvSpPr>
        <p:spPr>
          <a:xfrm>
            <a:off x="1079500" y="1600200"/>
            <a:ext cx="7607300" cy="4525963"/>
          </a:xfrm>
        </p:spPr>
        <p:txBody>
          <a:bodyPr/>
          <a:lstStyle/>
          <a:p>
            <a:r>
              <a:rPr lang="en-US" dirty="0" smtClean="0"/>
              <a:t>Must be reliable, valid, fair, and authentic</a:t>
            </a:r>
          </a:p>
          <a:p>
            <a:r>
              <a:rPr lang="en-US" dirty="0" smtClean="0"/>
              <a:t>Must provide useful information about student learning</a:t>
            </a:r>
          </a:p>
          <a:p>
            <a:r>
              <a:rPr lang="en-US" dirty="0" smtClean="0"/>
              <a:t>Must provide information that will improve the teaching and learning experience</a:t>
            </a:r>
            <a:endParaRPr lang="en-US" dirty="0"/>
          </a:p>
        </p:txBody>
      </p:sp>
      <p:sp>
        <p:nvSpPr>
          <p:cNvPr id="4" name="Slide Number Placeholder 3"/>
          <p:cNvSpPr>
            <a:spLocks noGrp="1"/>
          </p:cNvSpPr>
          <p:nvPr>
            <p:ph type="sldNum" sz="quarter" idx="12"/>
          </p:nvPr>
        </p:nvSpPr>
        <p:spPr/>
        <p:txBody>
          <a:bodyPr/>
          <a:lstStyle/>
          <a:p>
            <a:pPr>
              <a:defRPr/>
            </a:pPr>
            <a:fld id="{AD585CF8-5150-40A9-8FE1-0B8DB21EBB24}" type="slidenum">
              <a:rPr lang="en-US" smtClean="0"/>
              <a:pPr>
                <a:defRPr/>
              </a:pPr>
              <a:t>21</a:t>
            </a:fld>
            <a:endParaRPr lang="en-US"/>
          </a:p>
        </p:txBody>
      </p:sp>
      <p:pic>
        <p:nvPicPr>
          <p:cNvPr id="5" name="Picture 4" descr="C:\Users\dwax\AppData\Local\Microsoft\Windows\Temporary Internet Files\Content.IE5\MFSS29KJ\MC90043266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390525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954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5417" y="157173"/>
            <a:ext cx="7921128" cy="1066800"/>
          </a:xfrm>
        </p:spPr>
        <p:txBody>
          <a:bodyPr/>
          <a:lstStyle/>
          <a:p>
            <a:r>
              <a:rPr lang="en-US" dirty="0" smtClean="0"/>
              <a:t>Competency-Based Assessment</a:t>
            </a:r>
            <a:endParaRPr lang="en-US" dirty="0"/>
          </a:p>
        </p:txBody>
      </p:sp>
      <p:sp>
        <p:nvSpPr>
          <p:cNvPr id="2" name="Content Placeholder 1"/>
          <p:cNvSpPr>
            <a:spLocks noGrp="1"/>
          </p:cNvSpPr>
          <p:nvPr>
            <p:ph idx="1"/>
          </p:nvPr>
        </p:nvSpPr>
        <p:spPr>
          <a:xfrm>
            <a:off x="1225550" y="1454227"/>
            <a:ext cx="7665062" cy="4340645"/>
          </a:xfrm>
        </p:spPr>
        <p:txBody>
          <a:bodyPr>
            <a:normAutofit lnSpcReduction="10000"/>
          </a:bodyPr>
          <a:lstStyle/>
          <a:p>
            <a:r>
              <a:rPr lang="en-US" dirty="0" smtClean="0"/>
              <a:t>What are we assessing?  </a:t>
            </a:r>
            <a:r>
              <a:rPr lang="en-US" sz="2400" dirty="0" smtClean="0">
                <a:solidFill>
                  <a:schemeClr val="accent1"/>
                </a:solidFill>
              </a:rPr>
              <a:t>Defined competency with appropriately designed and validated assessment/rubric</a:t>
            </a:r>
          </a:p>
          <a:p>
            <a:r>
              <a:rPr lang="en-US" dirty="0" smtClean="0"/>
              <a:t>How will students demonstrate the learning or mastery of a competency?</a:t>
            </a:r>
          </a:p>
          <a:p>
            <a:r>
              <a:rPr lang="en-US" dirty="0" smtClean="0"/>
              <a:t>Do we use a binary approach or add levels of proficiency?</a:t>
            </a:r>
          </a:p>
          <a:p>
            <a:r>
              <a:rPr lang="en-US" dirty="0" smtClean="0"/>
              <a:t>Who will assess it?</a:t>
            </a:r>
          </a:p>
          <a:p>
            <a:r>
              <a:rPr lang="en-US" dirty="0" smtClean="0"/>
              <a:t>How do we help the student try again?  </a:t>
            </a:r>
          </a:p>
          <a:p>
            <a:pPr>
              <a:buNone/>
            </a:pPr>
            <a:endParaRPr lang="en-US" dirty="0" smtClean="0"/>
          </a:p>
        </p:txBody>
      </p:sp>
      <p:sp>
        <p:nvSpPr>
          <p:cNvPr id="3" name="Slide Number Placeholder 2"/>
          <p:cNvSpPr>
            <a:spLocks noGrp="1"/>
          </p:cNvSpPr>
          <p:nvPr>
            <p:ph type="sldNum" sz="quarter" idx="12"/>
          </p:nvPr>
        </p:nvSpPr>
        <p:spPr/>
        <p:txBody>
          <a:bodyPr/>
          <a:lstStyle/>
          <a:p>
            <a:pPr>
              <a:defRPr/>
            </a:pPr>
            <a:fld id="{AD585CF8-5150-40A9-8FE1-0B8DB21EBB2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04231" y="157173"/>
            <a:ext cx="8196550" cy="1066800"/>
          </a:xfrm>
        </p:spPr>
        <p:txBody>
          <a:bodyPr/>
          <a:lstStyle/>
          <a:p>
            <a:r>
              <a:rPr lang="en-US" dirty="0" smtClean="0"/>
              <a:t>Competency-Based Assessment</a:t>
            </a:r>
            <a:endParaRPr lang="en-US" dirty="0"/>
          </a:p>
        </p:txBody>
      </p:sp>
      <p:sp>
        <p:nvSpPr>
          <p:cNvPr id="2" name="Content Placeholder 1"/>
          <p:cNvSpPr>
            <a:spLocks noGrp="1"/>
          </p:cNvSpPr>
          <p:nvPr>
            <p:ph idx="1"/>
          </p:nvPr>
        </p:nvSpPr>
        <p:spPr>
          <a:xfrm>
            <a:off x="1225550" y="1299990"/>
            <a:ext cx="7010400" cy="4262610"/>
          </a:xfrm>
        </p:spPr>
        <p:txBody>
          <a:bodyPr>
            <a:normAutofit fontScale="92500" lnSpcReduction="10000"/>
          </a:bodyPr>
          <a:lstStyle/>
          <a:p>
            <a:r>
              <a:rPr lang="en-US" dirty="0" smtClean="0"/>
              <a:t>Direct Assessment Model</a:t>
            </a:r>
          </a:p>
          <a:p>
            <a:pPr lvl="1"/>
            <a:r>
              <a:rPr lang="en-US" dirty="0" smtClean="0"/>
              <a:t>Such as College for America</a:t>
            </a:r>
          </a:p>
          <a:p>
            <a:pPr lvl="2"/>
            <a:r>
              <a:rPr lang="en-US" dirty="0" smtClean="0"/>
              <a:t>Totally divorced from the credit hour and seat time.</a:t>
            </a:r>
          </a:p>
          <a:p>
            <a:pPr lvl="2"/>
            <a:r>
              <a:rPr lang="en-US" dirty="0" smtClean="0"/>
              <a:t>Competencies established first, then built out how they could be attained</a:t>
            </a:r>
          </a:p>
          <a:p>
            <a:r>
              <a:rPr lang="en-US" dirty="0" smtClean="0"/>
              <a:t>Hybrid Models</a:t>
            </a:r>
          </a:p>
          <a:p>
            <a:pPr lvl="1"/>
            <a:r>
              <a:rPr lang="en-US" dirty="0" smtClean="0"/>
              <a:t>Most popular</a:t>
            </a:r>
          </a:p>
          <a:p>
            <a:pPr lvl="2"/>
            <a:r>
              <a:rPr lang="en-US" dirty="0" smtClean="0"/>
              <a:t>Competency units = credit hours</a:t>
            </a:r>
          </a:p>
          <a:p>
            <a:pPr lvl="2"/>
            <a:r>
              <a:rPr lang="en-US" dirty="0" smtClean="0"/>
              <a:t>Still have course organization</a:t>
            </a:r>
            <a:endParaRPr lang="en-US" dirty="0"/>
          </a:p>
        </p:txBody>
      </p:sp>
      <p:sp>
        <p:nvSpPr>
          <p:cNvPr id="3" name="Slide Number Placeholder 2"/>
          <p:cNvSpPr>
            <a:spLocks noGrp="1"/>
          </p:cNvSpPr>
          <p:nvPr>
            <p:ph type="sldNum" sz="quarter" idx="12"/>
          </p:nvPr>
        </p:nvSpPr>
        <p:spPr/>
        <p:txBody>
          <a:bodyPr/>
          <a:lstStyle/>
          <a:p>
            <a:pPr>
              <a:defRPr/>
            </a:pPr>
            <a:fld id="{AD585CF8-5150-40A9-8FE1-0B8DB21EBB24}"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5417" y="157173"/>
            <a:ext cx="7921128" cy="1066800"/>
          </a:xfrm>
        </p:spPr>
        <p:txBody>
          <a:bodyPr/>
          <a:lstStyle/>
          <a:p>
            <a:r>
              <a:rPr lang="en-US" dirty="0" smtClean="0"/>
              <a:t>Competency-Based Assessments</a:t>
            </a:r>
            <a:endParaRPr lang="en-US" dirty="0"/>
          </a:p>
        </p:txBody>
      </p:sp>
      <p:sp>
        <p:nvSpPr>
          <p:cNvPr id="2" name="Content Placeholder 1"/>
          <p:cNvSpPr>
            <a:spLocks noGrp="1"/>
          </p:cNvSpPr>
          <p:nvPr>
            <p:ph idx="1"/>
          </p:nvPr>
        </p:nvSpPr>
        <p:spPr>
          <a:xfrm>
            <a:off x="1225550" y="1454227"/>
            <a:ext cx="7010400" cy="4340645"/>
          </a:xfrm>
        </p:spPr>
        <p:txBody>
          <a:bodyPr>
            <a:normAutofit lnSpcReduction="10000"/>
          </a:bodyPr>
          <a:lstStyle/>
          <a:p>
            <a:r>
              <a:rPr lang="en-US" sz="2800" dirty="0" smtClean="0"/>
              <a:t>Formative  and summative assessments</a:t>
            </a:r>
          </a:p>
          <a:p>
            <a:pPr lvl="1"/>
            <a:r>
              <a:rPr lang="en-US" sz="2000" dirty="0" smtClean="0"/>
              <a:t>How can the student check his/her progress?  Practice quiz? Low stakes assignments?</a:t>
            </a:r>
          </a:p>
          <a:p>
            <a:r>
              <a:rPr lang="en-US" sz="2800" dirty="0" smtClean="0"/>
              <a:t>Performance-based assessments, narratives/papers, simulations, projects, videos, portfolios, capstones</a:t>
            </a:r>
          </a:p>
          <a:p>
            <a:r>
              <a:rPr lang="en-US" sz="2800" dirty="0" smtClean="0"/>
              <a:t>Multiple Choice or Standardized Tests</a:t>
            </a:r>
          </a:p>
          <a:p>
            <a:r>
              <a:rPr lang="en-US" sz="2800" dirty="0" smtClean="0"/>
              <a:t>How will the assessments be administered? </a:t>
            </a:r>
          </a:p>
          <a:p>
            <a:r>
              <a:rPr lang="en-US" sz="2800" dirty="0" smtClean="0"/>
              <a:t>Are we seeking competency or mastery?</a:t>
            </a:r>
          </a:p>
          <a:p>
            <a:r>
              <a:rPr lang="en-US" sz="2800" dirty="0" smtClean="0"/>
              <a:t>Disaggregated faculty role?  </a:t>
            </a:r>
          </a:p>
          <a:p>
            <a:endParaRPr lang="en-US" dirty="0" smtClean="0"/>
          </a:p>
          <a:p>
            <a:pPr>
              <a:buNone/>
            </a:pPr>
            <a:endParaRPr lang="en-US" dirty="0" smtClean="0"/>
          </a:p>
        </p:txBody>
      </p:sp>
      <p:sp>
        <p:nvSpPr>
          <p:cNvPr id="3" name="Slide Number Placeholder 2"/>
          <p:cNvSpPr>
            <a:spLocks noGrp="1"/>
          </p:cNvSpPr>
          <p:nvPr>
            <p:ph type="sldNum" sz="quarter" idx="12"/>
          </p:nvPr>
        </p:nvSpPr>
        <p:spPr/>
        <p:txBody>
          <a:bodyPr/>
          <a:lstStyle/>
          <a:p>
            <a:pPr>
              <a:defRPr/>
            </a:pPr>
            <a:fld id="{AD585CF8-5150-40A9-8FE1-0B8DB21EBB24}"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Academic Consideration</a:t>
            </a:r>
            <a:endParaRPr lang="en-US" dirty="0"/>
          </a:p>
        </p:txBody>
      </p:sp>
      <p:sp>
        <p:nvSpPr>
          <p:cNvPr id="2" name="Content Placeholder 1"/>
          <p:cNvSpPr>
            <a:spLocks noGrp="1"/>
          </p:cNvSpPr>
          <p:nvPr>
            <p:ph idx="1"/>
          </p:nvPr>
        </p:nvSpPr>
        <p:spPr>
          <a:xfrm>
            <a:off x="1123720" y="1355075"/>
            <a:ext cx="7766892" cy="4207525"/>
          </a:xfrm>
        </p:spPr>
        <p:txBody>
          <a:bodyPr>
            <a:normAutofit lnSpcReduction="10000"/>
          </a:bodyPr>
          <a:lstStyle/>
          <a:p>
            <a:r>
              <a:rPr lang="en-US" dirty="0" smtClean="0"/>
              <a:t>Where to start?  </a:t>
            </a:r>
            <a:r>
              <a:rPr lang="en-US" sz="2400" i="1" dirty="0" smtClean="0">
                <a:solidFill>
                  <a:srgbClr val="00B050"/>
                </a:solidFill>
              </a:rPr>
              <a:t>A new course/micro credential (incremental), program, certificate, degree or institutional shift?   PLA?  Model: Hybrid or D.A. </a:t>
            </a:r>
          </a:p>
          <a:p>
            <a:r>
              <a:rPr lang="en-US" dirty="0" smtClean="0"/>
              <a:t>Faculty roles?</a:t>
            </a:r>
          </a:p>
          <a:p>
            <a:r>
              <a:rPr lang="en-US" dirty="0" smtClean="0"/>
              <a:t>Faculty governance and organization?</a:t>
            </a:r>
          </a:p>
          <a:p>
            <a:r>
              <a:rPr lang="en-US" dirty="0" smtClean="0"/>
              <a:t>Working with community, employers?</a:t>
            </a:r>
          </a:p>
          <a:p>
            <a:r>
              <a:rPr lang="en-US" dirty="0" smtClean="0"/>
              <a:t>Ensuring we fulfill our mission</a:t>
            </a:r>
          </a:p>
          <a:p>
            <a:r>
              <a:rPr lang="en-US" dirty="0" smtClean="0"/>
              <a:t>Transfer and articulation</a:t>
            </a:r>
            <a:endParaRPr lang="en-US" dirty="0"/>
          </a:p>
        </p:txBody>
      </p:sp>
      <p:sp>
        <p:nvSpPr>
          <p:cNvPr id="3" name="Slide Number Placeholder 2"/>
          <p:cNvSpPr>
            <a:spLocks noGrp="1"/>
          </p:cNvSpPr>
          <p:nvPr>
            <p:ph type="sldNum" sz="quarter" idx="12"/>
          </p:nvPr>
        </p:nvSpPr>
        <p:spPr/>
        <p:txBody>
          <a:bodyPr/>
          <a:lstStyle/>
          <a:p>
            <a:pPr>
              <a:defRPr/>
            </a:pPr>
            <a:fld id="{AD585CF8-5150-40A9-8FE1-0B8DB21EBB24}"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Administrative Considerations</a:t>
            </a:r>
            <a:endParaRPr lang="en-US" dirty="0"/>
          </a:p>
        </p:txBody>
      </p:sp>
      <p:sp>
        <p:nvSpPr>
          <p:cNvPr id="2" name="Content Placeholder 1"/>
          <p:cNvSpPr>
            <a:spLocks noGrp="1"/>
          </p:cNvSpPr>
          <p:nvPr>
            <p:ph idx="1"/>
          </p:nvPr>
        </p:nvSpPr>
        <p:spPr>
          <a:xfrm>
            <a:off x="1225550" y="1344058"/>
            <a:ext cx="7010400" cy="4450814"/>
          </a:xfrm>
        </p:spPr>
        <p:txBody>
          <a:bodyPr>
            <a:normAutofit/>
          </a:bodyPr>
          <a:lstStyle/>
          <a:p>
            <a:r>
              <a:rPr lang="en-US" dirty="0" smtClean="0"/>
              <a:t>Infrastructure concerns: SIS</a:t>
            </a:r>
          </a:p>
          <a:p>
            <a:r>
              <a:rPr lang="en-US" dirty="0" smtClean="0"/>
              <a:t>How will we produce a transcript?</a:t>
            </a:r>
          </a:p>
          <a:p>
            <a:r>
              <a:rPr lang="en-US" dirty="0" smtClean="0"/>
              <a:t>Business model:  </a:t>
            </a:r>
            <a:r>
              <a:rPr lang="en-US" sz="2400" dirty="0" smtClean="0">
                <a:solidFill>
                  <a:schemeClr val="accent2"/>
                </a:solidFill>
              </a:rPr>
              <a:t>Subscription or $ per credit hour?</a:t>
            </a:r>
          </a:p>
          <a:p>
            <a:r>
              <a:rPr lang="en-US" dirty="0" smtClean="0"/>
              <a:t>Permissions: Accrediting Body</a:t>
            </a:r>
          </a:p>
          <a:p>
            <a:r>
              <a:rPr lang="en-US" dirty="0" smtClean="0"/>
              <a:t>Resources for planning: </a:t>
            </a:r>
            <a:r>
              <a:rPr lang="en-US" sz="2400" dirty="0" smtClean="0">
                <a:solidFill>
                  <a:schemeClr val="accent2"/>
                </a:solidFill>
              </a:rPr>
              <a:t>such as providing release time for faculty, </a:t>
            </a:r>
            <a:r>
              <a:rPr lang="en-US" sz="2400" dirty="0" smtClean="0">
                <a:solidFill>
                  <a:schemeClr val="accent2"/>
                </a:solidFill>
              </a:rPr>
              <a:t>funding, </a:t>
            </a:r>
            <a:r>
              <a:rPr lang="en-US" sz="2400" dirty="0" smtClean="0">
                <a:solidFill>
                  <a:schemeClr val="accent2"/>
                </a:solidFill>
              </a:rPr>
              <a:t>etc.</a:t>
            </a:r>
            <a:endParaRPr lang="en-US" sz="2400" dirty="0">
              <a:solidFill>
                <a:schemeClr val="accent2"/>
              </a:solidFill>
            </a:endParaRPr>
          </a:p>
        </p:txBody>
      </p:sp>
      <p:sp>
        <p:nvSpPr>
          <p:cNvPr id="3" name="Slide Number Placeholder 2"/>
          <p:cNvSpPr>
            <a:spLocks noGrp="1"/>
          </p:cNvSpPr>
          <p:nvPr>
            <p:ph type="sldNum" sz="quarter" idx="12"/>
          </p:nvPr>
        </p:nvSpPr>
        <p:spPr/>
        <p:txBody>
          <a:bodyPr/>
          <a:lstStyle/>
          <a:p>
            <a:pPr>
              <a:defRPr/>
            </a:pPr>
            <a:fld id="{AD585CF8-5150-40A9-8FE1-0B8DB21EBB24}"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2" name="Content Placeholder 1"/>
          <p:cNvSpPr>
            <a:spLocks noGrp="1"/>
          </p:cNvSpPr>
          <p:nvPr>
            <p:ph idx="1"/>
          </p:nvPr>
        </p:nvSpPr>
        <p:spPr>
          <a:xfrm>
            <a:off x="1225550" y="2159000"/>
            <a:ext cx="7010400" cy="3403600"/>
          </a:xfrm>
        </p:spPr>
        <p:txBody>
          <a:bodyPr>
            <a:normAutofit/>
          </a:bodyPr>
          <a:lstStyle/>
          <a:p>
            <a:pPr marL="0" indent="0" algn="ctr">
              <a:buNone/>
            </a:pPr>
            <a:r>
              <a:rPr lang="en-US" sz="4800" b="1" dirty="0"/>
              <a:t>Questions</a:t>
            </a:r>
            <a:r>
              <a:rPr lang="en-US" sz="4800" b="1" dirty="0" smtClean="0"/>
              <a:t>????</a:t>
            </a:r>
            <a:endParaRPr lang="en-US" sz="4800" b="1" dirty="0"/>
          </a:p>
        </p:txBody>
      </p:sp>
      <p:sp>
        <p:nvSpPr>
          <p:cNvPr id="3" name="Slide Number Placeholder 2"/>
          <p:cNvSpPr>
            <a:spLocks noGrp="1"/>
          </p:cNvSpPr>
          <p:nvPr>
            <p:ph type="sldNum" sz="quarter" idx="12"/>
          </p:nvPr>
        </p:nvSpPr>
        <p:spPr/>
        <p:txBody>
          <a:bodyPr/>
          <a:lstStyle/>
          <a:p>
            <a:pPr>
              <a:defRPr/>
            </a:pPr>
            <a:fld id="{AD585CF8-5150-40A9-8FE1-0B8DB21EBB24}" type="slidenum">
              <a:rPr lang="en-US" smtClean="0"/>
              <a:pPr>
                <a:defRPr/>
              </a:pPr>
              <a:t>27</a:t>
            </a:fld>
            <a:endParaRPr lang="en-US"/>
          </a:p>
        </p:txBody>
      </p:sp>
    </p:spTree>
    <p:extLst>
      <p:ext uri="{BB962C8B-B14F-4D97-AF65-F5344CB8AC3E}">
        <p14:creationId xmlns:p14="http://schemas.microsoft.com/office/powerpoint/2010/main" val="1370644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02535" y="157173"/>
            <a:ext cx="7910111" cy="1066800"/>
          </a:xfrm>
        </p:spPr>
        <p:txBody>
          <a:bodyPr/>
          <a:lstStyle/>
          <a:p>
            <a:r>
              <a:rPr lang="en-US" dirty="0" smtClean="0"/>
              <a:t>Public opinion is not encouraging</a:t>
            </a:r>
            <a:endParaRPr lang="en-US" dirty="0"/>
          </a:p>
        </p:txBody>
      </p:sp>
      <p:pic>
        <p:nvPicPr>
          <p:cNvPr id="5" name="Content Placeholder 4" descr="Work preparation paradox 2.PNG"/>
          <p:cNvPicPr>
            <a:picLocks noGrp="1" noChangeAspect="1"/>
          </p:cNvPicPr>
          <p:nvPr>
            <p:ph idx="1"/>
          </p:nvPr>
        </p:nvPicPr>
        <p:blipFill>
          <a:blip r:embed="rId2" cstate="print"/>
          <a:stretch>
            <a:fillRect/>
          </a:stretch>
        </p:blipFill>
        <p:spPr>
          <a:xfrm>
            <a:off x="1079652" y="1487277"/>
            <a:ext cx="7502487" cy="4208443"/>
          </a:xfrm>
        </p:spPr>
      </p:pic>
      <p:sp>
        <p:nvSpPr>
          <p:cNvPr id="3" name="Slide Number Placeholder 2"/>
          <p:cNvSpPr>
            <a:spLocks noGrp="1"/>
          </p:cNvSpPr>
          <p:nvPr>
            <p:ph type="sldNum" sz="quarter" idx="12"/>
          </p:nvPr>
        </p:nvSpPr>
        <p:spPr/>
        <p:txBody>
          <a:bodyPr/>
          <a:lstStyle/>
          <a:p>
            <a:pPr>
              <a:defRPr/>
            </a:pPr>
            <a:fld id="{AD585CF8-5150-40A9-8FE1-0B8DB21EBB24}" type="slidenum">
              <a:rPr lang="en-US" smtClean="0"/>
              <a:pPr>
                <a:defRPr/>
              </a:pPr>
              <a:t>3</a:t>
            </a:fld>
            <a:endParaRPr lang="en-US"/>
          </a:p>
        </p:txBody>
      </p:sp>
      <p:sp>
        <p:nvSpPr>
          <p:cNvPr id="6" name="Rectangle 5"/>
          <p:cNvSpPr/>
          <p:nvPr/>
        </p:nvSpPr>
        <p:spPr>
          <a:xfrm>
            <a:off x="1156771" y="5761822"/>
            <a:ext cx="5701229" cy="1040285"/>
          </a:xfrm>
          <a:prstGeom prst="rect">
            <a:avLst/>
          </a:prstGeom>
        </p:spPr>
        <p:txBody>
          <a:bodyPr wrap="square">
            <a:spAutoFit/>
          </a:bodyPr>
          <a:lstStyle/>
          <a:p>
            <a:pPr>
              <a:buNone/>
            </a:pPr>
            <a:r>
              <a:rPr lang="en-US" sz="1400" i="1" dirty="0" smtClean="0"/>
              <a:t>Sources:</a:t>
            </a:r>
          </a:p>
          <a:p>
            <a:r>
              <a:rPr lang="en-US" sz="1400" i="1" dirty="0" smtClean="0"/>
              <a:t>Lumina Foundation/Gallup Poll 2013</a:t>
            </a:r>
          </a:p>
          <a:p>
            <a:r>
              <a:rPr lang="en-US" sz="1400" i="1" dirty="0" smtClean="0"/>
              <a:t>The 2013 Inside Higher Ed Survey of College &amp; University Chief Academic Officers report</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Feeling the heat now?</a:t>
            </a:r>
            <a:endParaRPr lang="en-US" dirty="0"/>
          </a:p>
        </p:txBody>
      </p:sp>
      <p:pic>
        <p:nvPicPr>
          <p:cNvPr id="5" name="Content Placeholder 4" descr="Work preparation paradox 3.PNG"/>
          <p:cNvPicPr>
            <a:picLocks noGrp="1" noChangeAspect="1"/>
          </p:cNvPicPr>
          <p:nvPr>
            <p:ph idx="1"/>
          </p:nvPr>
        </p:nvPicPr>
        <p:blipFill>
          <a:blip r:embed="rId3" cstate="print"/>
          <a:stretch>
            <a:fillRect/>
          </a:stretch>
        </p:blipFill>
        <p:spPr>
          <a:xfrm>
            <a:off x="1057619" y="1233889"/>
            <a:ext cx="7591589" cy="4626854"/>
          </a:xfrm>
        </p:spPr>
      </p:pic>
      <p:sp>
        <p:nvSpPr>
          <p:cNvPr id="3" name="Slide Number Placeholder 2"/>
          <p:cNvSpPr>
            <a:spLocks noGrp="1"/>
          </p:cNvSpPr>
          <p:nvPr>
            <p:ph type="sldNum" sz="quarter" idx="12"/>
          </p:nvPr>
        </p:nvSpPr>
        <p:spPr/>
        <p:txBody>
          <a:bodyPr/>
          <a:lstStyle/>
          <a:p>
            <a:pPr>
              <a:defRPr/>
            </a:pPr>
            <a:fld id="{AD585CF8-5150-40A9-8FE1-0B8DB21EBB24}" type="slidenum">
              <a:rPr lang="en-US" smtClean="0"/>
              <a:pPr>
                <a:defRPr/>
              </a:pPr>
              <a:t>4</a:t>
            </a:fld>
            <a:endParaRPr lang="en-US"/>
          </a:p>
        </p:txBody>
      </p:sp>
      <p:sp>
        <p:nvSpPr>
          <p:cNvPr id="6" name="Rectangle 5"/>
          <p:cNvSpPr/>
          <p:nvPr/>
        </p:nvSpPr>
        <p:spPr>
          <a:xfrm>
            <a:off x="1393623" y="5770480"/>
            <a:ext cx="4572000" cy="1040285"/>
          </a:xfrm>
          <a:prstGeom prst="rect">
            <a:avLst/>
          </a:prstGeom>
        </p:spPr>
        <p:txBody>
          <a:bodyPr>
            <a:spAutoFit/>
          </a:bodyPr>
          <a:lstStyle/>
          <a:p>
            <a:pPr>
              <a:buNone/>
            </a:pPr>
            <a:r>
              <a:rPr lang="en-US" sz="1400" i="1" dirty="0" smtClean="0"/>
              <a:t>Sources:</a:t>
            </a:r>
          </a:p>
          <a:p>
            <a:r>
              <a:rPr lang="en-US" sz="1400" i="1" dirty="0" smtClean="0"/>
              <a:t>Lumina Foundation/Gallup Poll 2013</a:t>
            </a:r>
          </a:p>
          <a:p>
            <a:r>
              <a:rPr lang="en-US" sz="1400" i="1" dirty="0" smtClean="0"/>
              <a:t>The 2013 Inside Higher Ed Survey of College &amp; University Chief Academic Officers report</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all of the fuss about?</a:t>
            </a:r>
            <a:endParaRPr lang="en-US" dirty="0"/>
          </a:p>
        </p:txBody>
      </p:sp>
      <p:sp>
        <p:nvSpPr>
          <p:cNvPr id="2" name="Content Placeholder 1"/>
          <p:cNvSpPr>
            <a:spLocks noGrp="1"/>
          </p:cNvSpPr>
          <p:nvPr>
            <p:ph idx="1"/>
          </p:nvPr>
        </p:nvSpPr>
        <p:spPr>
          <a:xfrm>
            <a:off x="1225549" y="1443210"/>
            <a:ext cx="7367607" cy="4472848"/>
          </a:xfrm>
        </p:spPr>
        <p:txBody>
          <a:bodyPr/>
          <a:lstStyle/>
          <a:p>
            <a:r>
              <a:rPr lang="en-US" dirty="0" smtClean="0"/>
              <a:t>Concern about </a:t>
            </a:r>
            <a:r>
              <a:rPr lang="en-US" b="1" u="sng" dirty="0" smtClean="0"/>
              <a:t>accountability</a:t>
            </a:r>
            <a:r>
              <a:rPr lang="en-US" u="sng" dirty="0" smtClean="0"/>
              <a:t> in higher education</a:t>
            </a:r>
          </a:p>
          <a:p>
            <a:r>
              <a:rPr lang="en-US" dirty="0" smtClean="0"/>
              <a:t>Employers’ changing work force needs</a:t>
            </a:r>
          </a:p>
          <a:p>
            <a:r>
              <a:rPr lang="en-US" dirty="0" smtClean="0"/>
              <a:t>Push for degree completion</a:t>
            </a:r>
          </a:p>
          <a:p>
            <a:r>
              <a:rPr lang="en-US" dirty="0" smtClean="0"/>
              <a:t>Innovation and technology</a:t>
            </a:r>
          </a:p>
          <a:p>
            <a:r>
              <a:rPr lang="en-US" dirty="0" smtClean="0"/>
              <a:t>Globalization, interdependent  world</a:t>
            </a:r>
          </a:p>
          <a:p>
            <a:r>
              <a:rPr lang="en-US" b="1" u="sng" dirty="0" smtClean="0"/>
              <a:t>What does a degree mean?</a:t>
            </a:r>
            <a:endParaRPr lang="en-US" b="1" u="sng" dirty="0"/>
          </a:p>
        </p:txBody>
      </p:sp>
      <p:sp>
        <p:nvSpPr>
          <p:cNvPr id="4" name="Slide Number Placeholder 3"/>
          <p:cNvSpPr>
            <a:spLocks noGrp="1"/>
          </p:cNvSpPr>
          <p:nvPr>
            <p:ph type="sldNum" sz="quarter" idx="12"/>
          </p:nvPr>
        </p:nvSpPr>
        <p:spPr/>
        <p:txBody>
          <a:bodyPr/>
          <a:lstStyle/>
          <a:p>
            <a:pPr>
              <a:defRPr/>
            </a:pPr>
            <a:fld id="{AD585CF8-5150-40A9-8FE1-0B8DB21EBB2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92200" y="1600200"/>
            <a:ext cx="7594600" cy="4525963"/>
          </a:xfrm>
        </p:spPr>
        <p:txBody>
          <a:bodyPr>
            <a:normAutofit/>
          </a:bodyPr>
          <a:lstStyle/>
          <a:p>
            <a:pPr marL="0" indent="0">
              <a:buNone/>
            </a:pPr>
            <a:r>
              <a:rPr lang="en-US" dirty="0" smtClean="0"/>
              <a:t>Nearly all employers surveyed (93%) agree, “a [job] candidate’s demonstrated capacity to </a:t>
            </a:r>
            <a:r>
              <a:rPr lang="en-US" b="1" dirty="0" smtClean="0"/>
              <a:t>think critically</a:t>
            </a:r>
            <a:r>
              <a:rPr lang="en-US" dirty="0" smtClean="0"/>
              <a:t>, </a:t>
            </a:r>
            <a:r>
              <a:rPr lang="en-US" b="1" dirty="0" smtClean="0"/>
              <a:t>communicate clearly</a:t>
            </a:r>
            <a:r>
              <a:rPr lang="en-US" dirty="0" smtClean="0"/>
              <a:t>, and </a:t>
            </a:r>
            <a:r>
              <a:rPr lang="en-US" b="1" dirty="0" smtClean="0"/>
              <a:t>solve complex problems</a:t>
            </a:r>
            <a:r>
              <a:rPr lang="en-US" dirty="0" smtClean="0"/>
              <a:t>, is more important than their undergraduate major.”</a:t>
            </a:r>
          </a:p>
          <a:p>
            <a:endParaRPr lang="en-US" dirty="0"/>
          </a:p>
          <a:p>
            <a:pPr marL="0" indent="0">
              <a:buNone/>
            </a:pPr>
            <a:r>
              <a:rPr lang="en-US" sz="1500" dirty="0" smtClean="0"/>
              <a:t>Source: It Takes More Than a Major: Employer Priorities for College Learning and Student Success.  2013.  Washington DC.  Association of American Colleges and Universities and Hart Research Associates.  </a:t>
            </a:r>
            <a:endParaRPr lang="en-US" sz="1500" dirty="0"/>
          </a:p>
        </p:txBody>
      </p:sp>
      <p:sp>
        <p:nvSpPr>
          <p:cNvPr id="4" name="Slide Number Placeholder 3"/>
          <p:cNvSpPr>
            <a:spLocks noGrp="1"/>
          </p:cNvSpPr>
          <p:nvPr>
            <p:ph type="sldNum" sz="quarter" idx="12"/>
          </p:nvPr>
        </p:nvSpPr>
        <p:spPr/>
        <p:txBody>
          <a:bodyPr/>
          <a:lstStyle/>
          <a:p>
            <a:pPr>
              <a:defRPr/>
            </a:pPr>
            <a:fld id="{AD585CF8-5150-40A9-8FE1-0B8DB21EBB24}" type="slidenum">
              <a:rPr lang="en-US" smtClean="0"/>
              <a:pPr>
                <a:defRPr/>
              </a:pPr>
              <a:t>6</a:t>
            </a:fld>
            <a:endParaRPr lang="en-US"/>
          </a:p>
        </p:txBody>
      </p:sp>
    </p:spTree>
    <p:extLst>
      <p:ext uri="{BB962C8B-B14F-4D97-AF65-F5344CB8AC3E}">
        <p14:creationId xmlns:p14="http://schemas.microsoft.com/office/powerpoint/2010/main" val="1360453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Entry Level?</a:t>
            </a:r>
            <a:endParaRPr lang="en-US" dirty="0"/>
          </a:p>
        </p:txBody>
      </p:sp>
      <p:sp>
        <p:nvSpPr>
          <p:cNvPr id="3" name="Content Placeholder 2"/>
          <p:cNvSpPr>
            <a:spLocks noGrp="1"/>
          </p:cNvSpPr>
          <p:nvPr>
            <p:ph idx="1"/>
          </p:nvPr>
        </p:nvSpPr>
        <p:spPr>
          <a:xfrm>
            <a:off x="800100" y="1498600"/>
            <a:ext cx="8229600" cy="4525963"/>
          </a:xfrm>
        </p:spPr>
        <p:txBody>
          <a:bodyPr>
            <a:normAutofit fontScale="92500"/>
          </a:bodyPr>
          <a:lstStyle/>
          <a:p>
            <a:pPr marL="0" indent="0">
              <a:buNone/>
            </a:pPr>
            <a:r>
              <a:rPr lang="en-US" dirty="0" smtClean="0"/>
              <a:t>“Instead </a:t>
            </a:r>
            <a:r>
              <a:rPr lang="en-US" dirty="0"/>
              <a:t>of memorizing 15 or 20 steps in a calculation process, fund accountants at the </a:t>
            </a:r>
            <a:r>
              <a:rPr lang="en-US" dirty="0" smtClean="0"/>
              <a:t>[State Street] bank </a:t>
            </a:r>
            <a:r>
              <a:rPr lang="en-US" dirty="0"/>
              <a:t>now must be able to identify anomalies, help resolve software glitches and figure out which other teams they should work with. In some cases, they must also call clients directly, </a:t>
            </a:r>
            <a:r>
              <a:rPr lang="en-US" dirty="0" smtClean="0"/>
              <a:t>putting </a:t>
            </a:r>
            <a:r>
              <a:rPr lang="en-US" dirty="0"/>
              <a:t>a new premium on people skills</a:t>
            </a:r>
            <a:r>
              <a:rPr lang="en-US" dirty="0" smtClean="0"/>
              <a:t>.”</a:t>
            </a:r>
          </a:p>
          <a:p>
            <a:pPr marL="0" indent="0">
              <a:buNone/>
            </a:pPr>
            <a:endParaRPr lang="en-US" dirty="0"/>
          </a:p>
          <a:p>
            <a:pPr marL="0" indent="0" algn="r">
              <a:buNone/>
            </a:pPr>
            <a:r>
              <a:rPr lang="en-US" sz="1900" i="1" dirty="0" smtClean="0"/>
              <a:t>Source: Wall Street Journal, August 6, 2014</a:t>
            </a:r>
          </a:p>
          <a:p>
            <a:pPr marL="0" indent="0" algn="r">
              <a:buNone/>
            </a:pPr>
            <a:r>
              <a:rPr lang="en-US" sz="1900" i="1" dirty="0" smtClean="0"/>
              <a:t>“Where Did All the Entry-Level Jobs Go?”</a:t>
            </a:r>
            <a:endParaRPr lang="en-US" sz="1900" i="1" dirty="0"/>
          </a:p>
        </p:txBody>
      </p:sp>
      <p:sp>
        <p:nvSpPr>
          <p:cNvPr id="4" name="Slide Number Placeholder 3"/>
          <p:cNvSpPr>
            <a:spLocks noGrp="1"/>
          </p:cNvSpPr>
          <p:nvPr>
            <p:ph type="sldNum" sz="quarter" idx="12"/>
          </p:nvPr>
        </p:nvSpPr>
        <p:spPr/>
        <p:txBody>
          <a:bodyPr/>
          <a:lstStyle/>
          <a:p>
            <a:pPr>
              <a:defRPr/>
            </a:pPr>
            <a:fld id="{AD585CF8-5150-40A9-8FE1-0B8DB21EBB24}" type="slidenum">
              <a:rPr lang="en-US" smtClean="0"/>
              <a:pPr>
                <a:defRPr/>
              </a:pPr>
              <a:t>7</a:t>
            </a:fld>
            <a:endParaRPr lang="en-US"/>
          </a:p>
        </p:txBody>
      </p:sp>
    </p:spTree>
    <p:extLst>
      <p:ext uri="{BB962C8B-B14F-4D97-AF65-F5344CB8AC3E}">
        <p14:creationId xmlns:p14="http://schemas.microsoft.com/office/powerpoint/2010/main" val="146652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Competencies?</a:t>
            </a:r>
            <a:endParaRPr lang="en-US" dirty="0"/>
          </a:p>
        </p:txBody>
      </p:sp>
      <p:sp>
        <p:nvSpPr>
          <p:cNvPr id="2" name="Content Placeholder 1"/>
          <p:cNvSpPr>
            <a:spLocks noGrp="1"/>
          </p:cNvSpPr>
          <p:nvPr>
            <p:ph idx="1"/>
          </p:nvPr>
        </p:nvSpPr>
        <p:spPr>
          <a:xfrm>
            <a:off x="1225550" y="1447800"/>
            <a:ext cx="7010400" cy="4114800"/>
          </a:xfrm>
        </p:spPr>
        <p:txBody>
          <a:bodyPr>
            <a:normAutofit/>
          </a:bodyPr>
          <a:lstStyle/>
          <a:p>
            <a:pPr>
              <a:buNone/>
            </a:pPr>
            <a:r>
              <a:rPr lang="en-US" sz="3600" b="1" dirty="0" smtClean="0"/>
              <a:t>Quality</a:t>
            </a:r>
          </a:p>
          <a:p>
            <a:pPr lvl="1"/>
            <a:r>
              <a:rPr lang="en-US" dirty="0" smtClean="0"/>
              <a:t>Clearly define what graduates are expected to know and do</a:t>
            </a:r>
          </a:p>
          <a:p>
            <a:pPr lvl="1"/>
            <a:r>
              <a:rPr lang="en-US" dirty="0" smtClean="0"/>
              <a:t>Communicate these expectations to students, employers and other stakeholders.  </a:t>
            </a:r>
            <a:r>
              <a:rPr lang="en-US" sz="2400" i="1" dirty="0" smtClean="0"/>
              <a:t>(Provides transparency)</a:t>
            </a:r>
          </a:p>
          <a:p>
            <a:pPr lvl="1">
              <a:buNone/>
            </a:pPr>
            <a:endParaRPr lang="en-US" b="1" dirty="0" smtClean="0">
              <a:solidFill>
                <a:schemeClr val="tx2"/>
              </a:solidFill>
            </a:endParaRPr>
          </a:p>
          <a:p>
            <a:pPr lvl="1">
              <a:buNone/>
            </a:pPr>
            <a:endParaRPr lang="en-US" dirty="0" smtClean="0"/>
          </a:p>
        </p:txBody>
      </p:sp>
      <p:sp>
        <p:nvSpPr>
          <p:cNvPr id="3" name="Slide Number Placeholder 2"/>
          <p:cNvSpPr>
            <a:spLocks noGrp="1"/>
          </p:cNvSpPr>
          <p:nvPr>
            <p:ph type="sldNum" sz="quarter" idx="12"/>
          </p:nvPr>
        </p:nvSpPr>
        <p:spPr/>
        <p:txBody>
          <a:bodyPr/>
          <a:lstStyle/>
          <a:p>
            <a:pPr>
              <a:defRPr/>
            </a:pPr>
            <a:fld id="{AD585CF8-5150-40A9-8FE1-0B8DB21EBB2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Competency?</a:t>
            </a:r>
            <a:endParaRPr lang="en-US" dirty="0"/>
          </a:p>
        </p:txBody>
      </p:sp>
      <p:sp>
        <p:nvSpPr>
          <p:cNvPr id="3" name="Content Placeholder 2"/>
          <p:cNvSpPr>
            <a:spLocks noGrp="1"/>
          </p:cNvSpPr>
          <p:nvPr>
            <p:ph idx="1"/>
          </p:nvPr>
        </p:nvSpPr>
        <p:spPr/>
        <p:txBody>
          <a:bodyPr/>
          <a:lstStyle/>
          <a:p>
            <a:pPr marL="0" indent="0" algn="ctr">
              <a:buNone/>
            </a:pPr>
            <a:r>
              <a:rPr lang="en-US" sz="5400" dirty="0" smtClean="0"/>
              <a:t>Competency =</a:t>
            </a:r>
          </a:p>
          <a:p>
            <a:pPr marL="0" indent="0" algn="ctr">
              <a:buNone/>
            </a:pPr>
            <a:r>
              <a:rPr lang="en-US" sz="5400" dirty="0" smtClean="0"/>
              <a:t>Knowledge + Skill</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AD585CF8-5150-40A9-8FE1-0B8DB21EBB24}" type="slidenum">
              <a:rPr lang="en-US" smtClean="0"/>
              <a:pPr>
                <a:defRPr/>
              </a:pPr>
              <a:t>9</a:t>
            </a:fld>
            <a:endParaRPr lang="en-US"/>
          </a:p>
        </p:txBody>
      </p:sp>
      <p:pic>
        <p:nvPicPr>
          <p:cNvPr id="5" name="Picture 4" descr="C:\Users\dwax\AppData\Local\Microsoft\Windows\Temporary Internet Files\Content.IE5\LIR30JPK\MP90038769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729056"/>
            <a:ext cx="2984500" cy="2128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89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CAEL_overall">
      <a:dk1>
        <a:srgbClr val="000000"/>
      </a:dk1>
      <a:lt1>
        <a:srgbClr val="FFFFFF"/>
      </a:lt1>
      <a:dk2>
        <a:srgbClr val="612C51"/>
      </a:dk2>
      <a:lt2>
        <a:srgbClr val="FFC000"/>
      </a:lt2>
      <a:accent1>
        <a:srgbClr val="009A44"/>
      </a:accent1>
      <a:accent2>
        <a:srgbClr val="00B050"/>
      </a:accent2>
      <a:accent3>
        <a:srgbClr val="FFFFFF"/>
      </a:accent3>
      <a:accent4>
        <a:srgbClr val="FFC000"/>
      </a:accent4>
      <a:accent5>
        <a:srgbClr val="D8EDE0"/>
      </a:accent5>
      <a:accent6>
        <a:srgbClr val="ACDAC0"/>
      </a:accent6>
      <a:hlink>
        <a:srgbClr val="0070C0"/>
      </a:hlink>
      <a:folHlink>
        <a:srgbClr val="00B0F0"/>
      </a:folHlink>
    </a:clrScheme>
    <a:fontScheme name="Pixel">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D4A67C"/>
          </a:buClr>
          <a:buSzTx/>
          <a:buFontTx/>
          <a:buChar char="•"/>
          <a:tabLst/>
          <a:defRPr kumimoji="0" lang="en-US" sz="2400" b="0" i="0" u="none" strike="noStrike" cap="none" normalizeH="0" baseline="0" smtClean="0">
            <a:ln>
              <a:noFill/>
            </a:ln>
            <a:solidFill>
              <a:schemeClr val="tx1"/>
            </a:solidFill>
            <a:effectLst/>
            <a:latin typeface="Arial Unicode MS"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D4A67C"/>
          </a:buClr>
          <a:buSzTx/>
          <a:buFontTx/>
          <a:buChar char="•"/>
          <a:tabLst/>
          <a:defRPr kumimoji="0" lang="en-US" sz="2400" b="0" i="0" u="none" strike="noStrike" cap="none" normalizeH="0" baseline="0" smtClean="0">
            <a:ln>
              <a:noFill/>
            </a:ln>
            <a:solidFill>
              <a:schemeClr val="tx1"/>
            </a:solidFill>
            <a:effectLst/>
            <a:latin typeface="Arial Unicode MS" pitchFamily="34" charset="-12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27473</TotalTime>
  <Words>1371</Words>
  <Application>Microsoft Office PowerPoint</Application>
  <PresentationFormat>On-screen Show (4:3)</PresentationFormat>
  <Paragraphs>190</Paragraphs>
  <Slides>27</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27</vt:i4>
      </vt:variant>
    </vt:vector>
  </HeadingPairs>
  <TitlesOfParts>
    <vt:vector size="35" baseType="lpstr">
      <vt:lpstr>Arial Unicode MS</vt:lpstr>
      <vt:lpstr>Arial</vt:lpstr>
      <vt:lpstr>Arial Black</vt:lpstr>
      <vt:lpstr>Calibri</vt:lpstr>
      <vt:lpstr>Times New Roman</vt:lpstr>
      <vt:lpstr>Wingdings</vt:lpstr>
      <vt:lpstr>Pixel</vt:lpstr>
      <vt:lpstr>Office Theme</vt:lpstr>
      <vt:lpstr>Competency-Based Education: Promises and Challenges</vt:lpstr>
      <vt:lpstr>We are encouraged…</vt:lpstr>
      <vt:lpstr>Public opinion is not encouraging</vt:lpstr>
      <vt:lpstr>Feeling the heat now?</vt:lpstr>
      <vt:lpstr>What is all of the fuss about?</vt:lpstr>
      <vt:lpstr>PowerPoint Presentation</vt:lpstr>
      <vt:lpstr>What Is Entry Level?</vt:lpstr>
      <vt:lpstr>Why Competencies?</vt:lpstr>
      <vt:lpstr>What is a Competency?</vt:lpstr>
      <vt:lpstr>Defining Competencies</vt:lpstr>
      <vt:lpstr>Competency Example</vt:lpstr>
      <vt:lpstr>Competency Exercise</vt:lpstr>
      <vt:lpstr>Changing the Formula</vt:lpstr>
      <vt:lpstr>PLA and CBE Converge</vt:lpstr>
      <vt:lpstr>College-Level Learning</vt:lpstr>
      <vt:lpstr>Adult Learners and PLA</vt:lpstr>
      <vt:lpstr>PLA /CBE are Learner-Centric</vt:lpstr>
      <vt:lpstr>Teaching to Competence</vt:lpstr>
      <vt:lpstr>Many Faculty Roles</vt:lpstr>
      <vt:lpstr>Many Faculty Roles</vt:lpstr>
      <vt:lpstr>Principles of Good Assessment</vt:lpstr>
      <vt:lpstr>Competency-Based Assessment</vt:lpstr>
      <vt:lpstr>Competency-Based Assessment</vt:lpstr>
      <vt:lpstr>Competency-Based Assessments</vt:lpstr>
      <vt:lpstr>Academic Consideration</vt:lpstr>
      <vt:lpstr>Administrative Considerations</vt:lpstr>
      <vt:lpstr>PowerPoint Presentation</vt:lpstr>
    </vt:vector>
  </TitlesOfParts>
  <Company>CAEL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in Adult Learning</dc:title>
  <dc:creator>MFLORES</dc:creator>
  <cp:lastModifiedBy>Dorothy Wax</cp:lastModifiedBy>
  <cp:revision>512</cp:revision>
  <cp:lastPrinted>2000-03-31T18:46:48Z</cp:lastPrinted>
  <dcterms:created xsi:type="dcterms:W3CDTF">1999-04-06T19:27:52Z</dcterms:created>
  <dcterms:modified xsi:type="dcterms:W3CDTF">2015-04-15T11:27:37Z</dcterms:modified>
</cp:coreProperties>
</file>