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</p:sldMasterIdLst>
  <p:notesMasterIdLst>
    <p:notesMasterId r:id="rId15"/>
  </p:notesMasterIdLst>
  <p:handoutMasterIdLst>
    <p:handoutMasterId r:id="rId16"/>
  </p:handoutMasterIdLst>
  <p:sldIdLst>
    <p:sldId id="321" r:id="rId4"/>
    <p:sldId id="327" r:id="rId5"/>
    <p:sldId id="328" r:id="rId6"/>
    <p:sldId id="329" r:id="rId7"/>
    <p:sldId id="330" r:id="rId8"/>
    <p:sldId id="331" r:id="rId9"/>
    <p:sldId id="332" r:id="rId10"/>
    <p:sldId id="323" r:id="rId11"/>
    <p:sldId id="324" r:id="rId12"/>
    <p:sldId id="325" r:id="rId13"/>
    <p:sldId id="326" r:id="rId1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DE1963-617C-455A-ADA1-12640D24EB95}">
          <p14:sldIdLst>
            <p14:sldId id="321"/>
          </p14:sldIdLst>
        </p14:section>
        <p14:section name="Bradshaw" id="{8B0609A0-B423-4B3D-8BBF-92A8F72847D7}">
          <p14:sldIdLst>
            <p14:sldId id="327"/>
            <p14:sldId id="328"/>
            <p14:sldId id="329"/>
            <p14:sldId id="330"/>
            <p14:sldId id="331"/>
            <p14:sldId id="332"/>
          </p14:sldIdLst>
        </p14:section>
        <p14:section name="Conference flow" id="{696CB29C-FA82-43A0-BA6D-54A379BBF4B0}">
          <p14:sldIdLst>
            <p14:sldId id="323"/>
            <p14:sldId id="324"/>
            <p14:sldId id="325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94660"/>
  </p:normalViewPr>
  <p:slideViewPr>
    <p:cSldViewPr>
      <p:cViewPr varScale="1">
        <p:scale>
          <a:sx n="70" d="100"/>
          <a:sy n="70" d="100"/>
        </p:scale>
        <p:origin x="150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9784F9-7ED2-4E91-B581-90F4D8FAD924}" type="doc">
      <dgm:prSet loTypeId="urn:microsoft.com/office/officeart/2005/8/layout/vList5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TT"/>
        </a:p>
      </dgm:t>
    </dgm:pt>
    <dgm:pt modelId="{D134B282-65ED-4E25-83E7-FE4741768F4E}">
      <dgm:prSet phldrT="[Text]"/>
      <dgm:spPr/>
      <dgm:t>
        <a:bodyPr/>
        <a:lstStyle/>
        <a:p>
          <a:r>
            <a:rPr lang="en-GB"/>
            <a:t>Massification of Higher Education and Training</a:t>
          </a:r>
          <a:endParaRPr lang="en-TT"/>
        </a:p>
      </dgm:t>
    </dgm:pt>
    <dgm:pt modelId="{CF5FF0D8-C527-4D67-987F-8BF8098E15A3}" type="parTrans" cxnId="{F8DB80A9-C4A4-4D0E-815B-5037E0FE7037}">
      <dgm:prSet/>
      <dgm:spPr/>
      <dgm:t>
        <a:bodyPr/>
        <a:lstStyle/>
        <a:p>
          <a:endParaRPr lang="en-TT"/>
        </a:p>
      </dgm:t>
    </dgm:pt>
    <dgm:pt modelId="{6B395052-BFA4-4826-872A-B4571FB7D746}" type="sibTrans" cxnId="{F8DB80A9-C4A4-4D0E-815B-5037E0FE7037}">
      <dgm:prSet/>
      <dgm:spPr/>
      <dgm:t>
        <a:bodyPr/>
        <a:lstStyle/>
        <a:p>
          <a:endParaRPr lang="en-TT"/>
        </a:p>
      </dgm:t>
    </dgm:pt>
    <dgm:pt modelId="{F3C2CA70-CC5D-4F61-8FB0-773FC7B51ACF}">
      <dgm:prSet phldrT="[Text]"/>
      <dgm:spPr/>
      <dgm:t>
        <a:bodyPr/>
        <a:lstStyle/>
        <a:p>
          <a:r>
            <a:rPr lang="en-GB"/>
            <a:t>Increase access – Funding of Higher Education and Training</a:t>
          </a:r>
          <a:endParaRPr lang="en-TT"/>
        </a:p>
      </dgm:t>
    </dgm:pt>
    <dgm:pt modelId="{E13D7D5E-CF6B-4D65-9703-51BB6A330397}" type="parTrans" cxnId="{A6C3EFB5-CDD2-4F80-93B3-9571AD45E349}">
      <dgm:prSet/>
      <dgm:spPr/>
      <dgm:t>
        <a:bodyPr/>
        <a:lstStyle/>
        <a:p>
          <a:endParaRPr lang="en-TT"/>
        </a:p>
      </dgm:t>
    </dgm:pt>
    <dgm:pt modelId="{0CCA7306-0370-4FF5-A585-8294B27CD76F}" type="sibTrans" cxnId="{A6C3EFB5-CDD2-4F80-93B3-9571AD45E349}">
      <dgm:prSet/>
      <dgm:spPr/>
      <dgm:t>
        <a:bodyPr/>
        <a:lstStyle/>
        <a:p>
          <a:endParaRPr lang="en-TT"/>
        </a:p>
      </dgm:t>
    </dgm:pt>
    <dgm:pt modelId="{230AFFDF-26A7-4430-AC0D-FA361465C92C}">
      <dgm:prSet phldrT="[Text]"/>
      <dgm:spPr/>
      <dgm:t>
        <a:bodyPr/>
        <a:lstStyle/>
        <a:p>
          <a:r>
            <a:rPr lang="en-GB" dirty="0"/>
            <a:t>Increase </a:t>
          </a:r>
          <a:r>
            <a:rPr lang="en-GB" dirty="0" smtClean="0"/>
            <a:t>access – </a:t>
          </a:r>
          <a:r>
            <a:rPr lang="en-GB" dirty="0"/>
            <a:t>different modalities including Adult and Experiential Learning/Prior Learning and Assessment, , On-the-Job-Training/Apprenticeship Programmes</a:t>
          </a:r>
          <a:endParaRPr lang="en-TT" dirty="0"/>
        </a:p>
      </dgm:t>
    </dgm:pt>
    <dgm:pt modelId="{820807EC-1CDB-44D4-A8E7-4E16014E74B9}" type="parTrans" cxnId="{36D1E580-8B48-459C-9B9C-6F964C3C0F56}">
      <dgm:prSet/>
      <dgm:spPr/>
      <dgm:t>
        <a:bodyPr/>
        <a:lstStyle/>
        <a:p>
          <a:endParaRPr lang="en-TT"/>
        </a:p>
      </dgm:t>
    </dgm:pt>
    <dgm:pt modelId="{D086CDF2-87DC-4A42-802A-6FC1AAB1AE87}" type="sibTrans" cxnId="{36D1E580-8B48-459C-9B9C-6F964C3C0F56}">
      <dgm:prSet/>
      <dgm:spPr/>
      <dgm:t>
        <a:bodyPr/>
        <a:lstStyle/>
        <a:p>
          <a:endParaRPr lang="en-TT"/>
        </a:p>
      </dgm:t>
    </dgm:pt>
    <dgm:pt modelId="{C2B42694-9264-42AD-A1D3-D3DB5A879EF3}">
      <dgm:prSet phldrT="[Text]"/>
      <dgm:spPr/>
      <dgm:t>
        <a:bodyPr/>
        <a:lstStyle/>
        <a:p>
          <a:r>
            <a:rPr lang="en-GB" dirty="0"/>
            <a:t>Online and Distance </a:t>
          </a:r>
          <a:r>
            <a:rPr lang="en-GB" dirty="0" smtClean="0"/>
            <a:t>Learning / Massive Open Online Courses</a:t>
          </a:r>
          <a:endParaRPr lang="en-TT" dirty="0"/>
        </a:p>
      </dgm:t>
    </dgm:pt>
    <dgm:pt modelId="{874641C8-7562-4FF2-BAB8-BFF28FED50EE}" type="parTrans" cxnId="{29B8222C-D956-49F1-943D-3BE01C5ECCD4}">
      <dgm:prSet/>
      <dgm:spPr/>
      <dgm:t>
        <a:bodyPr/>
        <a:lstStyle/>
        <a:p>
          <a:endParaRPr lang="en-TT"/>
        </a:p>
      </dgm:t>
    </dgm:pt>
    <dgm:pt modelId="{307FFA55-8707-489E-814E-ADE187D0C326}" type="sibTrans" cxnId="{29B8222C-D956-49F1-943D-3BE01C5ECCD4}">
      <dgm:prSet/>
      <dgm:spPr/>
      <dgm:t>
        <a:bodyPr/>
        <a:lstStyle/>
        <a:p>
          <a:endParaRPr lang="en-TT"/>
        </a:p>
      </dgm:t>
    </dgm:pt>
    <dgm:pt modelId="{BDADE6C1-C403-421F-B976-0A3C54D605C5}">
      <dgm:prSet phldrT="[Text]"/>
      <dgm:spPr/>
      <dgm:t>
        <a:bodyPr/>
        <a:lstStyle/>
        <a:p>
          <a:r>
            <a:rPr lang="en-TT"/>
            <a:t>Constanly evolving new educational technologies</a:t>
          </a:r>
        </a:p>
      </dgm:t>
    </dgm:pt>
    <dgm:pt modelId="{146BCA3D-0DC3-49E1-A0FC-3E557C0C5E0F}" type="parTrans" cxnId="{60BD03E4-0414-4643-B02A-917B37C10CE8}">
      <dgm:prSet/>
      <dgm:spPr/>
      <dgm:t>
        <a:bodyPr/>
        <a:lstStyle/>
        <a:p>
          <a:endParaRPr lang="en-TT"/>
        </a:p>
      </dgm:t>
    </dgm:pt>
    <dgm:pt modelId="{99D3D85E-0548-4809-9D74-BFABDFBC61D1}" type="sibTrans" cxnId="{60BD03E4-0414-4643-B02A-917B37C10CE8}">
      <dgm:prSet/>
      <dgm:spPr/>
      <dgm:t>
        <a:bodyPr/>
        <a:lstStyle/>
        <a:p>
          <a:endParaRPr lang="en-TT"/>
        </a:p>
      </dgm:t>
    </dgm:pt>
    <dgm:pt modelId="{282ADAFA-4F4F-41DC-818F-E2CC58B16660}">
      <dgm:prSet phldrT="[Text]"/>
      <dgm:spPr/>
      <dgm:t>
        <a:bodyPr/>
        <a:lstStyle/>
        <a:p>
          <a:r>
            <a:rPr lang="en-GB" dirty="0"/>
            <a:t>Returning Scholars</a:t>
          </a:r>
        </a:p>
      </dgm:t>
    </dgm:pt>
    <dgm:pt modelId="{673ED7AE-C5D1-4631-894D-47AEEF7C0E57}" type="parTrans" cxnId="{969EB287-75E8-4795-B57A-580E2A0231E6}">
      <dgm:prSet/>
      <dgm:spPr/>
      <dgm:t>
        <a:bodyPr/>
        <a:lstStyle/>
        <a:p>
          <a:endParaRPr lang="en-TT"/>
        </a:p>
      </dgm:t>
    </dgm:pt>
    <dgm:pt modelId="{C4E441EA-63A5-4BC8-936F-E0B80FEEDCA8}" type="sibTrans" cxnId="{969EB287-75E8-4795-B57A-580E2A0231E6}">
      <dgm:prSet/>
      <dgm:spPr/>
      <dgm:t>
        <a:bodyPr/>
        <a:lstStyle/>
        <a:p>
          <a:endParaRPr lang="en-TT"/>
        </a:p>
      </dgm:t>
    </dgm:pt>
    <dgm:pt modelId="{640AB79F-8DB8-45BC-AE48-671B031D4733}">
      <dgm:prSet/>
      <dgm:spPr/>
      <dgm:t>
        <a:bodyPr/>
        <a:lstStyle/>
        <a:p>
          <a:r>
            <a:rPr lang="en-GB"/>
            <a:t>Increased importance of Qualifications Frameworks</a:t>
          </a:r>
          <a:endParaRPr lang="en-TT"/>
        </a:p>
      </dgm:t>
    </dgm:pt>
    <dgm:pt modelId="{6DDAC69B-EF44-46C7-87A4-3AA11CD73682}" type="parTrans" cxnId="{4604A392-0FAC-4BA4-A092-B33B9FA211C9}">
      <dgm:prSet/>
      <dgm:spPr/>
      <dgm:t>
        <a:bodyPr/>
        <a:lstStyle/>
        <a:p>
          <a:endParaRPr lang="en-TT"/>
        </a:p>
      </dgm:t>
    </dgm:pt>
    <dgm:pt modelId="{FDA69A99-ABB8-425E-893C-C7507113E2CA}" type="sibTrans" cxnId="{4604A392-0FAC-4BA4-A092-B33B9FA211C9}">
      <dgm:prSet/>
      <dgm:spPr/>
      <dgm:t>
        <a:bodyPr/>
        <a:lstStyle/>
        <a:p>
          <a:endParaRPr lang="en-TT"/>
        </a:p>
      </dgm:t>
    </dgm:pt>
    <dgm:pt modelId="{A480ECC7-1F2D-4E86-B06D-C3E4A447DADC}">
      <dgm:prSet phldrT="[Text]"/>
      <dgm:spPr/>
      <dgm:t>
        <a:bodyPr/>
        <a:lstStyle/>
        <a:p>
          <a:r>
            <a:rPr lang="en-GB" dirty="0"/>
            <a:t>Mutual Recognition</a:t>
          </a:r>
          <a:endParaRPr lang="en-TT" dirty="0"/>
        </a:p>
      </dgm:t>
    </dgm:pt>
    <dgm:pt modelId="{3E6D932D-AD9E-473C-994D-3975B4E98456}" type="parTrans" cxnId="{B2B8E84A-5CD1-4A9C-9BCE-E2E9090564D9}">
      <dgm:prSet/>
      <dgm:spPr/>
      <dgm:t>
        <a:bodyPr/>
        <a:lstStyle/>
        <a:p>
          <a:endParaRPr lang="en-TT"/>
        </a:p>
      </dgm:t>
    </dgm:pt>
    <dgm:pt modelId="{A313A6F2-883D-4084-8254-A544F49A775D}" type="sibTrans" cxnId="{B2B8E84A-5CD1-4A9C-9BCE-E2E9090564D9}">
      <dgm:prSet/>
      <dgm:spPr/>
      <dgm:t>
        <a:bodyPr/>
        <a:lstStyle/>
        <a:p>
          <a:endParaRPr lang="en-TT"/>
        </a:p>
      </dgm:t>
    </dgm:pt>
    <dgm:pt modelId="{D96D9215-647F-49E9-8B7F-0094CC0AFBBD}">
      <dgm:prSet phldrT="[Text]"/>
      <dgm:spPr/>
      <dgm:t>
        <a:bodyPr/>
        <a:lstStyle/>
        <a:p>
          <a:r>
            <a:rPr lang="en-GB"/>
            <a:t>Cross Border/Transnational Education</a:t>
          </a:r>
          <a:endParaRPr lang="en-TT"/>
        </a:p>
      </dgm:t>
    </dgm:pt>
    <dgm:pt modelId="{C146EE9C-0EB9-43DC-A18C-69618A1C6A70}" type="parTrans" cxnId="{81983D9A-66D7-474E-96BE-251CC3514FFC}">
      <dgm:prSet/>
      <dgm:spPr/>
      <dgm:t>
        <a:bodyPr/>
        <a:lstStyle/>
        <a:p>
          <a:endParaRPr lang="en-TT"/>
        </a:p>
      </dgm:t>
    </dgm:pt>
    <dgm:pt modelId="{A5033B22-72A6-41C5-A027-338F6FEB528A}" type="sibTrans" cxnId="{81983D9A-66D7-474E-96BE-251CC3514FFC}">
      <dgm:prSet/>
      <dgm:spPr/>
      <dgm:t>
        <a:bodyPr/>
        <a:lstStyle/>
        <a:p>
          <a:endParaRPr lang="en-TT"/>
        </a:p>
      </dgm:t>
    </dgm:pt>
    <dgm:pt modelId="{90508DD4-DB8E-4323-9156-BBEFE961E6A5}">
      <dgm:prSet phldrT="[Text]"/>
      <dgm:spPr/>
      <dgm:t>
        <a:bodyPr/>
        <a:lstStyle/>
        <a:p>
          <a:r>
            <a:rPr lang="en-GB"/>
            <a:t>Comparability/Equivalency of Qualifications and Awards</a:t>
          </a:r>
          <a:endParaRPr lang="en-TT"/>
        </a:p>
      </dgm:t>
    </dgm:pt>
    <dgm:pt modelId="{C89624A1-2453-4A23-BCA4-2582368142AB}" type="parTrans" cxnId="{F7F321BB-B6F6-4FDB-9E77-1AE5E9DA6BCC}">
      <dgm:prSet/>
      <dgm:spPr/>
      <dgm:t>
        <a:bodyPr/>
        <a:lstStyle/>
        <a:p>
          <a:endParaRPr lang="en-TT"/>
        </a:p>
      </dgm:t>
    </dgm:pt>
    <dgm:pt modelId="{331B0F80-49E4-4CA2-A439-FC4EC2AB9937}" type="sibTrans" cxnId="{F7F321BB-B6F6-4FDB-9E77-1AE5E9DA6BCC}">
      <dgm:prSet/>
      <dgm:spPr/>
      <dgm:t>
        <a:bodyPr/>
        <a:lstStyle/>
        <a:p>
          <a:endParaRPr lang="en-TT"/>
        </a:p>
      </dgm:t>
    </dgm:pt>
    <dgm:pt modelId="{72C65B13-EA0A-4564-8427-BEE28D0B5530}">
      <dgm:prSet phldrT="[Text]"/>
      <dgm:spPr/>
      <dgm:t>
        <a:bodyPr/>
        <a:lstStyle/>
        <a:p>
          <a:r>
            <a:rPr lang="en-GB"/>
            <a:t>Portability of Qualifications/Credits/Competency Units</a:t>
          </a:r>
          <a:endParaRPr lang="en-TT"/>
        </a:p>
      </dgm:t>
    </dgm:pt>
    <dgm:pt modelId="{AE25C5D4-BF50-46D0-A48F-3B6BBC2D9BC0}" type="parTrans" cxnId="{30EE1A06-29D5-49D5-A8B5-99E31F3503D6}">
      <dgm:prSet/>
      <dgm:spPr/>
      <dgm:t>
        <a:bodyPr/>
        <a:lstStyle/>
        <a:p>
          <a:endParaRPr lang="en-TT"/>
        </a:p>
      </dgm:t>
    </dgm:pt>
    <dgm:pt modelId="{A2AF7227-F23C-47F8-9D5E-8606D593B0E2}" type="sibTrans" cxnId="{30EE1A06-29D5-49D5-A8B5-99E31F3503D6}">
      <dgm:prSet/>
      <dgm:spPr/>
      <dgm:t>
        <a:bodyPr/>
        <a:lstStyle/>
        <a:p>
          <a:endParaRPr lang="en-TT"/>
        </a:p>
      </dgm:t>
    </dgm:pt>
    <dgm:pt modelId="{9B0C0F51-A1F9-4F67-B39D-41A9989E0CF8}">
      <dgm:prSet phldrT="[Text]"/>
      <dgm:spPr/>
      <dgm:t>
        <a:bodyPr/>
        <a:lstStyle/>
        <a:p>
          <a:r>
            <a:rPr lang="en-GB"/>
            <a:t>Portability of students – vertical and horizontal articulation</a:t>
          </a:r>
          <a:endParaRPr lang="en-TT"/>
        </a:p>
      </dgm:t>
    </dgm:pt>
    <dgm:pt modelId="{67A71E0A-2381-405B-899C-27313E18CFA3}" type="parTrans" cxnId="{7E9DC087-D159-466F-9F64-BA9FE468CE21}">
      <dgm:prSet/>
      <dgm:spPr/>
      <dgm:t>
        <a:bodyPr/>
        <a:lstStyle/>
        <a:p>
          <a:endParaRPr lang="en-TT"/>
        </a:p>
      </dgm:t>
    </dgm:pt>
    <dgm:pt modelId="{14037E55-039D-44A3-B57B-D8BFC6AE7A3A}" type="sibTrans" cxnId="{7E9DC087-D159-466F-9F64-BA9FE468CE21}">
      <dgm:prSet/>
      <dgm:spPr/>
      <dgm:t>
        <a:bodyPr/>
        <a:lstStyle/>
        <a:p>
          <a:endParaRPr lang="en-TT"/>
        </a:p>
      </dgm:t>
    </dgm:pt>
    <dgm:pt modelId="{B0B648D0-CC33-48CB-8087-3BCFA697C91D}">
      <dgm:prSet phldrT="[Text]"/>
      <dgm:spPr/>
      <dgm:t>
        <a:bodyPr/>
        <a:lstStyle/>
        <a:p>
          <a:r>
            <a:rPr lang="en-GB"/>
            <a:t>Portability of students across institutions both local and foreign</a:t>
          </a:r>
          <a:endParaRPr lang="en-TT"/>
        </a:p>
      </dgm:t>
    </dgm:pt>
    <dgm:pt modelId="{037E0D9F-3260-4ACC-A535-5FF07AB205C0}" type="parTrans" cxnId="{A7022887-FA39-48C7-9CA9-544DBF29C5BE}">
      <dgm:prSet/>
      <dgm:spPr/>
      <dgm:t>
        <a:bodyPr/>
        <a:lstStyle/>
        <a:p>
          <a:endParaRPr lang="en-TT"/>
        </a:p>
      </dgm:t>
    </dgm:pt>
    <dgm:pt modelId="{4D1B714B-C326-40CE-AFF5-2E312F864020}" type="sibTrans" cxnId="{A7022887-FA39-48C7-9CA9-544DBF29C5BE}">
      <dgm:prSet/>
      <dgm:spPr/>
      <dgm:t>
        <a:bodyPr/>
        <a:lstStyle/>
        <a:p>
          <a:endParaRPr lang="en-TT"/>
        </a:p>
      </dgm:t>
    </dgm:pt>
    <dgm:pt modelId="{E86C2DC8-276E-4B6D-8F5D-9BC3675B562B}">
      <dgm:prSet phldrT="[Text]"/>
      <dgm:spPr/>
      <dgm:t>
        <a:bodyPr/>
        <a:lstStyle/>
        <a:p>
          <a:r>
            <a:rPr lang="en-GB" dirty="0" smtClean="0"/>
            <a:t>Recognition of foreign degrees</a:t>
          </a:r>
          <a:endParaRPr lang="en-GB" dirty="0"/>
        </a:p>
      </dgm:t>
    </dgm:pt>
    <dgm:pt modelId="{BD835649-E5D5-4430-8CDB-CD9976D5C02C}" type="parTrans" cxnId="{19F54D43-5C80-4A4A-A60D-D052E6DF8BAC}">
      <dgm:prSet/>
      <dgm:spPr/>
      <dgm:t>
        <a:bodyPr/>
        <a:lstStyle/>
        <a:p>
          <a:endParaRPr lang="en-TT"/>
        </a:p>
      </dgm:t>
    </dgm:pt>
    <dgm:pt modelId="{FA9940E2-10BA-4A68-98E9-205C6AD97086}" type="sibTrans" cxnId="{19F54D43-5C80-4A4A-A60D-D052E6DF8BAC}">
      <dgm:prSet/>
      <dgm:spPr/>
      <dgm:t>
        <a:bodyPr/>
        <a:lstStyle/>
        <a:p>
          <a:endParaRPr lang="en-TT"/>
        </a:p>
      </dgm:t>
    </dgm:pt>
    <dgm:pt modelId="{6AE43A44-EB22-46D3-83C8-6651E664A14D}" type="pres">
      <dgm:prSet presAssocID="{AB9784F9-7ED2-4E91-B581-90F4D8FAD9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TT"/>
        </a:p>
      </dgm:t>
    </dgm:pt>
    <dgm:pt modelId="{5A2487E5-1574-4F81-A6B1-DEF8485CD7D1}" type="pres">
      <dgm:prSet presAssocID="{D134B282-65ED-4E25-83E7-FE4741768F4E}" presName="linNode" presStyleCnt="0"/>
      <dgm:spPr/>
      <dgm:t>
        <a:bodyPr/>
        <a:lstStyle/>
        <a:p>
          <a:endParaRPr lang="en-TT"/>
        </a:p>
      </dgm:t>
    </dgm:pt>
    <dgm:pt modelId="{7C7E363D-148F-47DE-A7AE-B5AFB4DEFFED}" type="pres">
      <dgm:prSet presAssocID="{D134B282-65ED-4E25-83E7-FE4741768F4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TT"/>
        </a:p>
      </dgm:t>
    </dgm:pt>
    <dgm:pt modelId="{7BCF201B-F67B-4BDD-8634-99A9875CE0CC}" type="pres">
      <dgm:prSet presAssocID="{D134B282-65ED-4E25-83E7-FE4741768F4E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TT"/>
        </a:p>
      </dgm:t>
    </dgm:pt>
    <dgm:pt modelId="{23E2082F-8DD3-4FF3-95CD-CAA9F9C8CD25}" type="pres">
      <dgm:prSet presAssocID="{6B395052-BFA4-4826-872A-B4571FB7D746}" presName="sp" presStyleCnt="0"/>
      <dgm:spPr/>
      <dgm:t>
        <a:bodyPr/>
        <a:lstStyle/>
        <a:p>
          <a:endParaRPr lang="en-TT"/>
        </a:p>
      </dgm:t>
    </dgm:pt>
    <dgm:pt modelId="{ECD7711D-AFB7-4992-B250-115C46D8D5D6}" type="pres">
      <dgm:prSet presAssocID="{C2B42694-9264-42AD-A1D3-D3DB5A879EF3}" presName="linNode" presStyleCnt="0"/>
      <dgm:spPr/>
      <dgm:t>
        <a:bodyPr/>
        <a:lstStyle/>
        <a:p>
          <a:endParaRPr lang="en-TT"/>
        </a:p>
      </dgm:t>
    </dgm:pt>
    <dgm:pt modelId="{B5F9C0A2-8D88-4B29-8AA5-1A121F1B0E5A}" type="pres">
      <dgm:prSet presAssocID="{C2B42694-9264-42AD-A1D3-D3DB5A879EF3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TT"/>
        </a:p>
      </dgm:t>
    </dgm:pt>
    <dgm:pt modelId="{21D7B032-21A9-45D0-8D34-60438023C392}" type="pres">
      <dgm:prSet presAssocID="{C2B42694-9264-42AD-A1D3-D3DB5A879EF3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TT"/>
        </a:p>
      </dgm:t>
    </dgm:pt>
    <dgm:pt modelId="{83ECB19E-7455-449C-BA85-5AAD11BD2EB4}" type="pres">
      <dgm:prSet presAssocID="{307FFA55-8707-489E-814E-ADE187D0C326}" presName="sp" presStyleCnt="0"/>
      <dgm:spPr/>
      <dgm:t>
        <a:bodyPr/>
        <a:lstStyle/>
        <a:p>
          <a:endParaRPr lang="en-TT"/>
        </a:p>
      </dgm:t>
    </dgm:pt>
    <dgm:pt modelId="{5EAEB667-B4CB-426D-B740-EC700DC40336}" type="pres">
      <dgm:prSet presAssocID="{282ADAFA-4F4F-41DC-818F-E2CC58B16660}" presName="linNode" presStyleCnt="0"/>
      <dgm:spPr/>
      <dgm:t>
        <a:bodyPr/>
        <a:lstStyle/>
        <a:p>
          <a:endParaRPr lang="en-TT"/>
        </a:p>
      </dgm:t>
    </dgm:pt>
    <dgm:pt modelId="{719128D8-92DA-471F-9197-10A6A4618DB4}" type="pres">
      <dgm:prSet presAssocID="{282ADAFA-4F4F-41DC-818F-E2CC58B1666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TT"/>
        </a:p>
      </dgm:t>
    </dgm:pt>
    <dgm:pt modelId="{0874EDCE-3DA5-477E-8AD3-747A19DB405C}" type="pres">
      <dgm:prSet presAssocID="{282ADAFA-4F4F-41DC-818F-E2CC58B1666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TT"/>
        </a:p>
      </dgm:t>
    </dgm:pt>
    <dgm:pt modelId="{D91A8C05-AEA8-4F60-BA08-4A5F287EE09C}" type="pres">
      <dgm:prSet presAssocID="{C4E441EA-63A5-4BC8-936F-E0B80FEEDCA8}" presName="sp" presStyleCnt="0"/>
      <dgm:spPr/>
      <dgm:t>
        <a:bodyPr/>
        <a:lstStyle/>
        <a:p>
          <a:endParaRPr lang="en-TT"/>
        </a:p>
      </dgm:t>
    </dgm:pt>
    <dgm:pt modelId="{9262151F-2D2C-4B1D-B2CD-7AA7C63381CA}" type="pres">
      <dgm:prSet presAssocID="{640AB79F-8DB8-45BC-AE48-671B031D4733}" presName="linNode" presStyleCnt="0"/>
      <dgm:spPr/>
      <dgm:t>
        <a:bodyPr/>
        <a:lstStyle/>
        <a:p>
          <a:endParaRPr lang="en-TT"/>
        </a:p>
      </dgm:t>
    </dgm:pt>
    <dgm:pt modelId="{C6494E9F-C839-4A81-A111-046BDEAF1602}" type="pres">
      <dgm:prSet presAssocID="{640AB79F-8DB8-45BC-AE48-671B031D473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TT"/>
        </a:p>
      </dgm:t>
    </dgm:pt>
    <dgm:pt modelId="{29EECDFB-AA77-4507-86A9-1B368E277E3B}" type="pres">
      <dgm:prSet presAssocID="{640AB79F-8DB8-45BC-AE48-671B031D473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TT"/>
        </a:p>
      </dgm:t>
    </dgm:pt>
  </dgm:ptLst>
  <dgm:cxnLst>
    <dgm:cxn modelId="{B2B8E84A-5CD1-4A9C-9BCE-E2E9090564D9}" srcId="{640AB79F-8DB8-45BC-AE48-671B031D4733}" destId="{A480ECC7-1F2D-4E86-B06D-C3E4A447DADC}" srcOrd="0" destOrd="0" parTransId="{3E6D932D-AD9E-473C-994D-3975B4E98456}" sibTransId="{A313A6F2-883D-4084-8254-A544F49A775D}"/>
    <dgm:cxn modelId="{7617F59C-0C45-4781-9A5D-A6D3E0BD77E8}" type="presOf" srcId="{D134B282-65ED-4E25-83E7-FE4741768F4E}" destId="{7C7E363D-148F-47DE-A7AE-B5AFB4DEFFED}" srcOrd="0" destOrd="0" presId="urn:microsoft.com/office/officeart/2005/8/layout/vList5"/>
    <dgm:cxn modelId="{EC13CECC-49A1-4929-8EF7-CB7A93C945B1}" type="presOf" srcId="{F3C2CA70-CC5D-4F61-8FB0-773FC7B51ACF}" destId="{7BCF201B-F67B-4BDD-8634-99A9875CE0CC}" srcOrd="0" destOrd="0" presId="urn:microsoft.com/office/officeart/2005/8/layout/vList5"/>
    <dgm:cxn modelId="{36D1E580-8B48-459C-9B9C-6F964C3C0F56}" srcId="{D134B282-65ED-4E25-83E7-FE4741768F4E}" destId="{230AFFDF-26A7-4430-AC0D-FA361465C92C}" srcOrd="1" destOrd="0" parTransId="{820807EC-1CDB-44D4-A8E7-4E16014E74B9}" sibTransId="{D086CDF2-87DC-4A42-802A-6FC1AAB1AE87}"/>
    <dgm:cxn modelId="{01E1A39E-029F-4320-8BF3-AD91D833ABDA}" type="presOf" srcId="{640AB79F-8DB8-45BC-AE48-671B031D4733}" destId="{C6494E9F-C839-4A81-A111-046BDEAF1602}" srcOrd="0" destOrd="0" presId="urn:microsoft.com/office/officeart/2005/8/layout/vList5"/>
    <dgm:cxn modelId="{B118AC29-37C3-42FA-8C7F-2A554C5D5CB8}" type="presOf" srcId="{90508DD4-DB8E-4323-9156-BBEFE961E6A5}" destId="{29EECDFB-AA77-4507-86A9-1B368E277E3B}" srcOrd="0" destOrd="1" presId="urn:microsoft.com/office/officeart/2005/8/layout/vList5"/>
    <dgm:cxn modelId="{8453B806-8363-45B6-B20A-C580616C68DD}" type="presOf" srcId="{230AFFDF-26A7-4430-AC0D-FA361465C92C}" destId="{7BCF201B-F67B-4BDD-8634-99A9875CE0CC}" srcOrd="0" destOrd="1" presId="urn:microsoft.com/office/officeart/2005/8/layout/vList5"/>
    <dgm:cxn modelId="{C69383A6-760C-4018-985D-E8270C1B10F2}" type="presOf" srcId="{E86C2DC8-276E-4B6D-8F5D-9BC3675B562B}" destId="{0874EDCE-3DA5-477E-8AD3-747A19DB405C}" srcOrd="0" destOrd="0" presId="urn:microsoft.com/office/officeart/2005/8/layout/vList5"/>
    <dgm:cxn modelId="{60BD03E4-0414-4643-B02A-917B37C10CE8}" srcId="{C2B42694-9264-42AD-A1D3-D3DB5A879EF3}" destId="{BDADE6C1-C403-421F-B976-0A3C54D605C5}" srcOrd="0" destOrd="0" parTransId="{146BCA3D-0DC3-49E1-A0FC-3E557C0C5E0F}" sibTransId="{99D3D85E-0548-4809-9D74-BFABDFBC61D1}"/>
    <dgm:cxn modelId="{44465DA4-C5EF-4EDA-8827-E6D57F276117}" type="presOf" srcId="{B0B648D0-CC33-48CB-8087-3BCFA697C91D}" destId="{29EECDFB-AA77-4507-86A9-1B368E277E3B}" srcOrd="0" destOrd="4" presId="urn:microsoft.com/office/officeart/2005/8/layout/vList5"/>
    <dgm:cxn modelId="{29B8222C-D956-49F1-943D-3BE01C5ECCD4}" srcId="{AB9784F9-7ED2-4E91-B581-90F4D8FAD924}" destId="{C2B42694-9264-42AD-A1D3-D3DB5A879EF3}" srcOrd="1" destOrd="0" parTransId="{874641C8-7562-4FF2-BAB8-BFF28FED50EE}" sibTransId="{307FFA55-8707-489E-814E-ADE187D0C326}"/>
    <dgm:cxn modelId="{81983D9A-66D7-474E-96BE-251CC3514FFC}" srcId="{D134B282-65ED-4E25-83E7-FE4741768F4E}" destId="{D96D9215-647F-49E9-8B7F-0094CC0AFBBD}" srcOrd="2" destOrd="0" parTransId="{C146EE9C-0EB9-43DC-A18C-69618A1C6A70}" sibTransId="{A5033B22-72A6-41C5-A027-338F6FEB528A}"/>
    <dgm:cxn modelId="{30EE1A06-29D5-49D5-A8B5-99E31F3503D6}" srcId="{640AB79F-8DB8-45BC-AE48-671B031D4733}" destId="{72C65B13-EA0A-4564-8427-BEE28D0B5530}" srcOrd="2" destOrd="0" parTransId="{AE25C5D4-BF50-46D0-A48F-3B6BBC2D9BC0}" sibTransId="{A2AF7227-F23C-47F8-9D5E-8606D593B0E2}"/>
    <dgm:cxn modelId="{D0C78548-16DD-452C-A195-72699D41AB40}" type="presOf" srcId="{72C65B13-EA0A-4564-8427-BEE28D0B5530}" destId="{29EECDFB-AA77-4507-86A9-1B368E277E3B}" srcOrd="0" destOrd="2" presId="urn:microsoft.com/office/officeart/2005/8/layout/vList5"/>
    <dgm:cxn modelId="{A6C3EFB5-CDD2-4F80-93B3-9571AD45E349}" srcId="{D134B282-65ED-4E25-83E7-FE4741768F4E}" destId="{F3C2CA70-CC5D-4F61-8FB0-773FC7B51ACF}" srcOrd="0" destOrd="0" parTransId="{E13D7D5E-CF6B-4D65-9703-51BB6A330397}" sibTransId="{0CCA7306-0370-4FF5-A585-8294B27CD76F}"/>
    <dgm:cxn modelId="{19F54D43-5C80-4A4A-A60D-D052E6DF8BAC}" srcId="{282ADAFA-4F4F-41DC-818F-E2CC58B16660}" destId="{E86C2DC8-276E-4B6D-8F5D-9BC3675B562B}" srcOrd="0" destOrd="0" parTransId="{BD835649-E5D5-4430-8CDB-CD9976D5C02C}" sibTransId="{FA9940E2-10BA-4A68-98E9-205C6AD97086}"/>
    <dgm:cxn modelId="{DBFDBAC6-C9B1-4684-9297-220956DB6EE9}" type="presOf" srcId="{C2B42694-9264-42AD-A1D3-D3DB5A879EF3}" destId="{B5F9C0A2-8D88-4B29-8AA5-1A121F1B0E5A}" srcOrd="0" destOrd="0" presId="urn:microsoft.com/office/officeart/2005/8/layout/vList5"/>
    <dgm:cxn modelId="{F8DB80A9-C4A4-4D0E-815B-5037E0FE7037}" srcId="{AB9784F9-7ED2-4E91-B581-90F4D8FAD924}" destId="{D134B282-65ED-4E25-83E7-FE4741768F4E}" srcOrd="0" destOrd="0" parTransId="{CF5FF0D8-C527-4D67-987F-8BF8098E15A3}" sibTransId="{6B395052-BFA4-4826-872A-B4571FB7D746}"/>
    <dgm:cxn modelId="{6B76756B-D996-49F1-AF21-DB1C36D781E7}" type="presOf" srcId="{BDADE6C1-C403-421F-B976-0A3C54D605C5}" destId="{21D7B032-21A9-45D0-8D34-60438023C392}" srcOrd="0" destOrd="0" presId="urn:microsoft.com/office/officeart/2005/8/layout/vList5"/>
    <dgm:cxn modelId="{9CBBB3E5-058B-4A6C-BE09-54245A541DDE}" type="presOf" srcId="{D96D9215-647F-49E9-8B7F-0094CC0AFBBD}" destId="{7BCF201B-F67B-4BDD-8634-99A9875CE0CC}" srcOrd="0" destOrd="2" presId="urn:microsoft.com/office/officeart/2005/8/layout/vList5"/>
    <dgm:cxn modelId="{C6F8F04C-FFBA-41DF-BEEE-DE8986BF8116}" type="presOf" srcId="{AB9784F9-7ED2-4E91-B581-90F4D8FAD924}" destId="{6AE43A44-EB22-46D3-83C8-6651E664A14D}" srcOrd="0" destOrd="0" presId="urn:microsoft.com/office/officeart/2005/8/layout/vList5"/>
    <dgm:cxn modelId="{A7022887-FA39-48C7-9CA9-544DBF29C5BE}" srcId="{640AB79F-8DB8-45BC-AE48-671B031D4733}" destId="{B0B648D0-CC33-48CB-8087-3BCFA697C91D}" srcOrd="4" destOrd="0" parTransId="{037E0D9F-3260-4ACC-A535-5FF07AB205C0}" sibTransId="{4D1B714B-C326-40CE-AFF5-2E312F864020}"/>
    <dgm:cxn modelId="{5C12EBC0-0A58-415D-8D82-76EFB0291660}" type="presOf" srcId="{282ADAFA-4F4F-41DC-818F-E2CC58B16660}" destId="{719128D8-92DA-471F-9197-10A6A4618DB4}" srcOrd="0" destOrd="0" presId="urn:microsoft.com/office/officeart/2005/8/layout/vList5"/>
    <dgm:cxn modelId="{4604A392-0FAC-4BA4-A092-B33B9FA211C9}" srcId="{AB9784F9-7ED2-4E91-B581-90F4D8FAD924}" destId="{640AB79F-8DB8-45BC-AE48-671B031D4733}" srcOrd="3" destOrd="0" parTransId="{6DDAC69B-EF44-46C7-87A4-3AA11CD73682}" sibTransId="{FDA69A99-ABB8-425E-893C-C7507113E2CA}"/>
    <dgm:cxn modelId="{969EB287-75E8-4795-B57A-580E2A0231E6}" srcId="{AB9784F9-7ED2-4E91-B581-90F4D8FAD924}" destId="{282ADAFA-4F4F-41DC-818F-E2CC58B16660}" srcOrd="2" destOrd="0" parTransId="{673ED7AE-C5D1-4631-894D-47AEEF7C0E57}" sibTransId="{C4E441EA-63A5-4BC8-936F-E0B80FEEDCA8}"/>
    <dgm:cxn modelId="{E823D1E1-2E71-4532-8FA9-BD027676F52E}" type="presOf" srcId="{9B0C0F51-A1F9-4F67-B39D-41A9989E0CF8}" destId="{29EECDFB-AA77-4507-86A9-1B368E277E3B}" srcOrd="0" destOrd="3" presId="urn:microsoft.com/office/officeart/2005/8/layout/vList5"/>
    <dgm:cxn modelId="{17DBA12B-70B5-4054-9CA1-7CC07DCB5AC4}" type="presOf" srcId="{A480ECC7-1F2D-4E86-B06D-C3E4A447DADC}" destId="{29EECDFB-AA77-4507-86A9-1B368E277E3B}" srcOrd="0" destOrd="0" presId="urn:microsoft.com/office/officeart/2005/8/layout/vList5"/>
    <dgm:cxn modelId="{F7F321BB-B6F6-4FDB-9E77-1AE5E9DA6BCC}" srcId="{640AB79F-8DB8-45BC-AE48-671B031D4733}" destId="{90508DD4-DB8E-4323-9156-BBEFE961E6A5}" srcOrd="1" destOrd="0" parTransId="{C89624A1-2453-4A23-BCA4-2582368142AB}" sibTransId="{331B0F80-49E4-4CA2-A439-FC4EC2AB9937}"/>
    <dgm:cxn modelId="{7E9DC087-D159-466F-9F64-BA9FE468CE21}" srcId="{640AB79F-8DB8-45BC-AE48-671B031D4733}" destId="{9B0C0F51-A1F9-4F67-B39D-41A9989E0CF8}" srcOrd="3" destOrd="0" parTransId="{67A71E0A-2381-405B-899C-27313E18CFA3}" sibTransId="{14037E55-039D-44A3-B57B-D8BFC6AE7A3A}"/>
    <dgm:cxn modelId="{5B658147-9A48-4566-B110-0244FADB41B5}" type="presParOf" srcId="{6AE43A44-EB22-46D3-83C8-6651E664A14D}" destId="{5A2487E5-1574-4F81-A6B1-DEF8485CD7D1}" srcOrd="0" destOrd="0" presId="urn:microsoft.com/office/officeart/2005/8/layout/vList5"/>
    <dgm:cxn modelId="{247C1A79-CFD7-4AB9-B311-5665039BFE43}" type="presParOf" srcId="{5A2487E5-1574-4F81-A6B1-DEF8485CD7D1}" destId="{7C7E363D-148F-47DE-A7AE-B5AFB4DEFFED}" srcOrd="0" destOrd="0" presId="urn:microsoft.com/office/officeart/2005/8/layout/vList5"/>
    <dgm:cxn modelId="{60CA55F5-4524-400E-AC35-817D6C4A55C0}" type="presParOf" srcId="{5A2487E5-1574-4F81-A6B1-DEF8485CD7D1}" destId="{7BCF201B-F67B-4BDD-8634-99A9875CE0CC}" srcOrd="1" destOrd="0" presId="urn:microsoft.com/office/officeart/2005/8/layout/vList5"/>
    <dgm:cxn modelId="{22B362C3-AA59-4E11-8667-04EB7A4D2CDC}" type="presParOf" srcId="{6AE43A44-EB22-46D3-83C8-6651E664A14D}" destId="{23E2082F-8DD3-4FF3-95CD-CAA9F9C8CD25}" srcOrd="1" destOrd="0" presId="urn:microsoft.com/office/officeart/2005/8/layout/vList5"/>
    <dgm:cxn modelId="{5D1B7EE4-372F-4E16-A625-EB286C771F71}" type="presParOf" srcId="{6AE43A44-EB22-46D3-83C8-6651E664A14D}" destId="{ECD7711D-AFB7-4992-B250-115C46D8D5D6}" srcOrd="2" destOrd="0" presId="urn:microsoft.com/office/officeart/2005/8/layout/vList5"/>
    <dgm:cxn modelId="{7643136D-A0FE-4066-A2EE-CE61EF95D6B5}" type="presParOf" srcId="{ECD7711D-AFB7-4992-B250-115C46D8D5D6}" destId="{B5F9C0A2-8D88-4B29-8AA5-1A121F1B0E5A}" srcOrd="0" destOrd="0" presId="urn:microsoft.com/office/officeart/2005/8/layout/vList5"/>
    <dgm:cxn modelId="{29E5C470-1D25-4712-9744-6A65E000C74E}" type="presParOf" srcId="{ECD7711D-AFB7-4992-B250-115C46D8D5D6}" destId="{21D7B032-21A9-45D0-8D34-60438023C392}" srcOrd="1" destOrd="0" presId="urn:microsoft.com/office/officeart/2005/8/layout/vList5"/>
    <dgm:cxn modelId="{30E4D46E-C7B8-48E7-9F09-2972DDC034F9}" type="presParOf" srcId="{6AE43A44-EB22-46D3-83C8-6651E664A14D}" destId="{83ECB19E-7455-449C-BA85-5AAD11BD2EB4}" srcOrd="3" destOrd="0" presId="urn:microsoft.com/office/officeart/2005/8/layout/vList5"/>
    <dgm:cxn modelId="{DDB9F630-F618-4FB0-877D-DB3A02CAB434}" type="presParOf" srcId="{6AE43A44-EB22-46D3-83C8-6651E664A14D}" destId="{5EAEB667-B4CB-426D-B740-EC700DC40336}" srcOrd="4" destOrd="0" presId="urn:microsoft.com/office/officeart/2005/8/layout/vList5"/>
    <dgm:cxn modelId="{D7171F13-B646-4E19-8C5F-31B45E26627D}" type="presParOf" srcId="{5EAEB667-B4CB-426D-B740-EC700DC40336}" destId="{719128D8-92DA-471F-9197-10A6A4618DB4}" srcOrd="0" destOrd="0" presId="urn:microsoft.com/office/officeart/2005/8/layout/vList5"/>
    <dgm:cxn modelId="{496DC441-CE1C-4850-8E59-83CA7226343C}" type="presParOf" srcId="{5EAEB667-B4CB-426D-B740-EC700DC40336}" destId="{0874EDCE-3DA5-477E-8AD3-747A19DB405C}" srcOrd="1" destOrd="0" presId="urn:microsoft.com/office/officeart/2005/8/layout/vList5"/>
    <dgm:cxn modelId="{6D3BA816-E99F-4567-ACDB-6411693CD695}" type="presParOf" srcId="{6AE43A44-EB22-46D3-83C8-6651E664A14D}" destId="{D91A8C05-AEA8-4F60-BA08-4A5F287EE09C}" srcOrd="5" destOrd="0" presId="urn:microsoft.com/office/officeart/2005/8/layout/vList5"/>
    <dgm:cxn modelId="{E67E4A75-4F3F-42B9-8EC0-9FA0E6BE24F4}" type="presParOf" srcId="{6AE43A44-EB22-46D3-83C8-6651E664A14D}" destId="{9262151F-2D2C-4B1D-B2CD-7AA7C63381CA}" srcOrd="6" destOrd="0" presId="urn:microsoft.com/office/officeart/2005/8/layout/vList5"/>
    <dgm:cxn modelId="{D3F5F9D3-BCD4-47B3-B61B-6A632DDC19E7}" type="presParOf" srcId="{9262151F-2D2C-4B1D-B2CD-7AA7C63381CA}" destId="{C6494E9F-C839-4A81-A111-046BDEAF1602}" srcOrd="0" destOrd="0" presId="urn:microsoft.com/office/officeart/2005/8/layout/vList5"/>
    <dgm:cxn modelId="{A9359986-3EB2-48D5-A4A1-A78CB19D4E24}" type="presParOf" srcId="{9262151F-2D2C-4B1D-B2CD-7AA7C63381CA}" destId="{29EECDFB-AA77-4507-86A9-1B368E277E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1E98EB-B0C2-4453-A8A8-6AA12E35214A}" type="doc">
      <dgm:prSet loTypeId="urn:microsoft.com/office/officeart/2005/8/layout/radial5" loCatId="cycle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TT"/>
        </a:p>
      </dgm:t>
    </dgm:pt>
    <dgm:pt modelId="{02BA4B4C-7039-4275-BDD1-5B0C4958FE19}">
      <dgm:prSet phldrT="[Text]"/>
      <dgm:spPr/>
      <dgm:t>
        <a:bodyPr/>
        <a:lstStyle/>
        <a:p>
          <a:r>
            <a:rPr lang="en-TT"/>
            <a:t>The Quality Imperative</a:t>
          </a:r>
        </a:p>
      </dgm:t>
    </dgm:pt>
    <dgm:pt modelId="{17294155-3602-4702-89E9-5C67D681293A}" type="parTrans" cxnId="{C55B04EE-CDD0-4661-95AD-B447F27E6997}">
      <dgm:prSet/>
      <dgm:spPr/>
      <dgm:t>
        <a:bodyPr/>
        <a:lstStyle/>
        <a:p>
          <a:endParaRPr lang="en-TT"/>
        </a:p>
      </dgm:t>
    </dgm:pt>
    <dgm:pt modelId="{129113DF-9933-47FD-91C1-A883D448DD73}" type="sibTrans" cxnId="{C55B04EE-CDD0-4661-95AD-B447F27E6997}">
      <dgm:prSet/>
      <dgm:spPr/>
      <dgm:t>
        <a:bodyPr/>
        <a:lstStyle/>
        <a:p>
          <a:endParaRPr lang="en-TT"/>
        </a:p>
      </dgm:t>
    </dgm:pt>
    <dgm:pt modelId="{375BDA9B-6A03-4E11-953F-F9007333C8FB}">
      <dgm:prSet phldrT="[Text]"/>
      <dgm:spPr/>
      <dgm:t>
        <a:bodyPr/>
        <a:lstStyle/>
        <a:p>
          <a:r>
            <a:rPr lang="en-TT" dirty="0"/>
            <a:t>Developing a </a:t>
          </a:r>
          <a:r>
            <a:rPr lang="en-TT" dirty="0" smtClean="0"/>
            <a:t>“Culture </a:t>
          </a:r>
          <a:r>
            <a:rPr lang="en-TT" dirty="0"/>
            <a:t>of Quality"</a:t>
          </a:r>
        </a:p>
      </dgm:t>
    </dgm:pt>
    <dgm:pt modelId="{8C491656-040E-419D-9B1E-6D25770145BB}" type="parTrans" cxnId="{BC205C40-9BD4-4C5A-945A-C72C199B19B3}">
      <dgm:prSet/>
      <dgm:spPr/>
      <dgm:t>
        <a:bodyPr/>
        <a:lstStyle/>
        <a:p>
          <a:endParaRPr lang="en-TT"/>
        </a:p>
      </dgm:t>
    </dgm:pt>
    <dgm:pt modelId="{D837188A-8F98-4892-A84C-DA03F0B9D2D0}" type="sibTrans" cxnId="{BC205C40-9BD4-4C5A-945A-C72C199B19B3}">
      <dgm:prSet/>
      <dgm:spPr/>
      <dgm:t>
        <a:bodyPr/>
        <a:lstStyle/>
        <a:p>
          <a:endParaRPr lang="en-TT"/>
        </a:p>
      </dgm:t>
    </dgm:pt>
    <dgm:pt modelId="{965B5C80-4DD9-4CEA-B97B-8A1ACF5EDE41}">
      <dgm:prSet phldrT="[Text]"/>
      <dgm:spPr/>
      <dgm:t>
        <a:bodyPr/>
        <a:lstStyle/>
        <a:p>
          <a:r>
            <a:rPr lang="en-TT" dirty="0"/>
            <a:t>Research and Innovation</a:t>
          </a:r>
        </a:p>
      </dgm:t>
    </dgm:pt>
    <dgm:pt modelId="{CB36AA85-BAB1-4021-B8D2-5DE08BD30288}" type="parTrans" cxnId="{5ACB67E6-158C-4A51-BF06-CFBCD440D4DC}">
      <dgm:prSet/>
      <dgm:spPr/>
      <dgm:t>
        <a:bodyPr/>
        <a:lstStyle/>
        <a:p>
          <a:endParaRPr lang="en-TT"/>
        </a:p>
      </dgm:t>
    </dgm:pt>
    <dgm:pt modelId="{76E446FB-8780-4A20-A3AD-730084CEF86D}" type="sibTrans" cxnId="{5ACB67E6-158C-4A51-BF06-CFBCD440D4DC}">
      <dgm:prSet/>
      <dgm:spPr/>
      <dgm:t>
        <a:bodyPr/>
        <a:lstStyle/>
        <a:p>
          <a:endParaRPr lang="en-TT"/>
        </a:p>
      </dgm:t>
    </dgm:pt>
    <dgm:pt modelId="{59CEC35A-A689-44AD-A1F0-CE209AAE3041}">
      <dgm:prSet phldrT="[Text]"/>
      <dgm:spPr/>
      <dgm:t>
        <a:bodyPr/>
        <a:lstStyle/>
        <a:p>
          <a:r>
            <a:rPr lang="en-TT" dirty="0"/>
            <a:t>NQCF Development and Implementation</a:t>
          </a:r>
        </a:p>
      </dgm:t>
    </dgm:pt>
    <dgm:pt modelId="{64A45136-49F4-4615-AD82-9F31C7127C4C}" type="parTrans" cxnId="{1AF70111-03B8-4A38-A95B-542D36219066}">
      <dgm:prSet/>
      <dgm:spPr/>
      <dgm:t>
        <a:bodyPr/>
        <a:lstStyle/>
        <a:p>
          <a:endParaRPr lang="en-TT"/>
        </a:p>
      </dgm:t>
    </dgm:pt>
    <dgm:pt modelId="{596D764D-4FC4-444B-9070-22E7AD7ECDF6}" type="sibTrans" cxnId="{1AF70111-03B8-4A38-A95B-542D36219066}">
      <dgm:prSet/>
      <dgm:spPr/>
      <dgm:t>
        <a:bodyPr/>
        <a:lstStyle/>
        <a:p>
          <a:endParaRPr lang="en-TT"/>
        </a:p>
      </dgm:t>
    </dgm:pt>
    <dgm:pt modelId="{8A0A9194-EF3B-48F5-816A-E35C2A6659F6}">
      <dgm:prSet phldrT="[Text]"/>
      <dgm:spPr/>
      <dgm:t>
        <a:bodyPr/>
        <a:lstStyle/>
        <a:p>
          <a:r>
            <a:rPr lang="en-TT" dirty="0"/>
            <a:t>Criteria and Standards </a:t>
          </a:r>
          <a:r>
            <a:rPr lang="en-TT" dirty="0" smtClean="0"/>
            <a:t>Development for Quality Assurance</a:t>
          </a:r>
          <a:endParaRPr lang="en-TT" dirty="0"/>
        </a:p>
      </dgm:t>
    </dgm:pt>
    <dgm:pt modelId="{F514D194-77B3-48AF-ABB2-1A29A2A78B7A}" type="parTrans" cxnId="{6740CAC4-D92A-4D94-91B5-B806032A317F}">
      <dgm:prSet/>
      <dgm:spPr/>
      <dgm:t>
        <a:bodyPr/>
        <a:lstStyle/>
        <a:p>
          <a:endParaRPr lang="en-TT"/>
        </a:p>
      </dgm:t>
    </dgm:pt>
    <dgm:pt modelId="{33B04C20-A068-42B3-A246-7FCF39FE694D}" type="sibTrans" cxnId="{6740CAC4-D92A-4D94-91B5-B806032A317F}">
      <dgm:prSet/>
      <dgm:spPr/>
      <dgm:t>
        <a:bodyPr/>
        <a:lstStyle/>
        <a:p>
          <a:endParaRPr lang="en-TT"/>
        </a:p>
      </dgm:t>
    </dgm:pt>
    <dgm:pt modelId="{FCB89122-C387-4B78-9866-D75E76F7131F}">
      <dgm:prSet phldrT="[Text]"/>
      <dgm:spPr/>
      <dgm:t>
        <a:bodyPr/>
        <a:lstStyle/>
        <a:p>
          <a:r>
            <a:rPr lang="en-TT" dirty="0"/>
            <a:t>Relationship </a:t>
          </a:r>
          <a:r>
            <a:rPr lang="en-TT" dirty="0" smtClean="0"/>
            <a:t>Building / Collaborative Activities</a:t>
          </a:r>
          <a:endParaRPr lang="en-TT" dirty="0"/>
        </a:p>
      </dgm:t>
    </dgm:pt>
    <dgm:pt modelId="{781D2828-2B5B-465A-9E10-8DA6238383D3}" type="parTrans" cxnId="{58DCB0A7-FFE7-47C2-8929-B9B22CEA6BF8}">
      <dgm:prSet/>
      <dgm:spPr/>
      <dgm:t>
        <a:bodyPr/>
        <a:lstStyle/>
        <a:p>
          <a:endParaRPr lang="en-TT"/>
        </a:p>
      </dgm:t>
    </dgm:pt>
    <dgm:pt modelId="{C763CA07-4046-4719-BC99-8660D21B804F}" type="sibTrans" cxnId="{58DCB0A7-FFE7-47C2-8929-B9B22CEA6BF8}">
      <dgm:prSet/>
      <dgm:spPr/>
      <dgm:t>
        <a:bodyPr/>
        <a:lstStyle/>
        <a:p>
          <a:endParaRPr lang="en-TT"/>
        </a:p>
      </dgm:t>
    </dgm:pt>
    <dgm:pt modelId="{F02781F7-4302-46B7-A7C1-94F1ECE8BF9D}">
      <dgm:prSet phldrT="[Text]"/>
      <dgm:spPr/>
      <dgm:t>
        <a:bodyPr/>
        <a:lstStyle/>
        <a:p>
          <a:r>
            <a:rPr lang="en-TT" dirty="0" smtClean="0"/>
            <a:t>Creating and Sharing Best Practice</a:t>
          </a:r>
          <a:endParaRPr lang="en-TT" dirty="0"/>
        </a:p>
      </dgm:t>
    </dgm:pt>
    <dgm:pt modelId="{669371CD-5502-4D1D-9297-F79C369BB47A}" type="parTrans" cxnId="{518CBC89-D42E-4C42-A3DB-9918A097589B}">
      <dgm:prSet/>
      <dgm:spPr/>
      <dgm:t>
        <a:bodyPr/>
        <a:lstStyle/>
        <a:p>
          <a:endParaRPr lang="en-TT"/>
        </a:p>
      </dgm:t>
    </dgm:pt>
    <dgm:pt modelId="{A3CCBAFB-4D72-4C72-ABA6-9DA5B574BF9B}" type="sibTrans" cxnId="{518CBC89-D42E-4C42-A3DB-9918A097589B}">
      <dgm:prSet/>
      <dgm:spPr/>
      <dgm:t>
        <a:bodyPr/>
        <a:lstStyle/>
        <a:p>
          <a:endParaRPr lang="en-TT"/>
        </a:p>
      </dgm:t>
    </dgm:pt>
    <dgm:pt modelId="{EFECD78D-E5DE-4D3E-9463-01CA5EEC1BBD}" type="pres">
      <dgm:prSet presAssocID="{851E98EB-B0C2-4453-A8A8-6AA12E35214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TT"/>
        </a:p>
      </dgm:t>
    </dgm:pt>
    <dgm:pt modelId="{E63D1C9C-225A-4224-8BBF-32D0DC57F91F}" type="pres">
      <dgm:prSet presAssocID="{02BA4B4C-7039-4275-BDD1-5B0C4958FE19}" presName="centerShape" presStyleLbl="node0" presStyleIdx="0" presStyleCnt="1"/>
      <dgm:spPr/>
      <dgm:t>
        <a:bodyPr/>
        <a:lstStyle/>
        <a:p>
          <a:endParaRPr lang="en-TT"/>
        </a:p>
      </dgm:t>
    </dgm:pt>
    <dgm:pt modelId="{EBE98063-9771-4DD1-9764-F5FBF8391924}" type="pres">
      <dgm:prSet presAssocID="{8C491656-040E-419D-9B1E-6D25770145BB}" presName="parTrans" presStyleLbl="sibTrans2D1" presStyleIdx="0" presStyleCnt="6"/>
      <dgm:spPr/>
      <dgm:t>
        <a:bodyPr/>
        <a:lstStyle/>
        <a:p>
          <a:endParaRPr lang="en-TT"/>
        </a:p>
      </dgm:t>
    </dgm:pt>
    <dgm:pt modelId="{D1410318-7183-47D3-99B9-868777A33A19}" type="pres">
      <dgm:prSet presAssocID="{8C491656-040E-419D-9B1E-6D25770145BB}" presName="connectorText" presStyleLbl="sibTrans2D1" presStyleIdx="0" presStyleCnt="6"/>
      <dgm:spPr/>
      <dgm:t>
        <a:bodyPr/>
        <a:lstStyle/>
        <a:p>
          <a:endParaRPr lang="en-TT"/>
        </a:p>
      </dgm:t>
    </dgm:pt>
    <dgm:pt modelId="{555EE8C4-D511-46C6-B455-2D18C4CA830D}" type="pres">
      <dgm:prSet presAssocID="{375BDA9B-6A03-4E11-953F-F9007333C8F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TT"/>
        </a:p>
      </dgm:t>
    </dgm:pt>
    <dgm:pt modelId="{54A337C8-C3C3-49CF-93D1-700A7FE34BE7}" type="pres">
      <dgm:prSet presAssocID="{CB36AA85-BAB1-4021-B8D2-5DE08BD30288}" presName="parTrans" presStyleLbl="sibTrans2D1" presStyleIdx="1" presStyleCnt="6"/>
      <dgm:spPr/>
      <dgm:t>
        <a:bodyPr/>
        <a:lstStyle/>
        <a:p>
          <a:endParaRPr lang="en-TT"/>
        </a:p>
      </dgm:t>
    </dgm:pt>
    <dgm:pt modelId="{1471EC0B-CE40-42FE-8ED1-204A8554CBF9}" type="pres">
      <dgm:prSet presAssocID="{CB36AA85-BAB1-4021-B8D2-5DE08BD30288}" presName="connectorText" presStyleLbl="sibTrans2D1" presStyleIdx="1" presStyleCnt="6"/>
      <dgm:spPr/>
      <dgm:t>
        <a:bodyPr/>
        <a:lstStyle/>
        <a:p>
          <a:endParaRPr lang="en-TT"/>
        </a:p>
      </dgm:t>
    </dgm:pt>
    <dgm:pt modelId="{A03BCC96-07A1-4D1B-A7D2-AB0D042D76B2}" type="pres">
      <dgm:prSet presAssocID="{965B5C80-4DD9-4CEA-B97B-8A1ACF5EDE4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TT"/>
        </a:p>
      </dgm:t>
    </dgm:pt>
    <dgm:pt modelId="{2B3DEF3C-197A-4D37-9E95-55C27AE05DAC}" type="pres">
      <dgm:prSet presAssocID="{64A45136-49F4-4615-AD82-9F31C7127C4C}" presName="parTrans" presStyleLbl="sibTrans2D1" presStyleIdx="2" presStyleCnt="6"/>
      <dgm:spPr/>
      <dgm:t>
        <a:bodyPr/>
        <a:lstStyle/>
        <a:p>
          <a:endParaRPr lang="en-TT"/>
        </a:p>
      </dgm:t>
    </dgm:pt>
    <dgm:pt modelId="{6ED18A06-0373-4169-86D9-823A09B41356}" type="pres">
      <dgm:prSet presAssocID="{64A45136-49F4-4615-AD82-9F31C7127C4C}" presName="connectorText" presStyleLbl="sibTrans2D1" presStyleIdx="2" presStyleCnt="6"/>
      <dgm:spPr/>
      <dgm:t>
        <a:bodyPr/>
        <a:lstStyle/>
        <a:p>
          <a:endParaRPr lang="en-TT"/>
        </a:p>
      </dgm:t>
    </dgm:pt>
    <dgm:pt modelId="{F0C31FFF-1952-4324-B706-1B4F5DB4D49D}" type="pres">
      <dgm:prSet presAssocID="{59CEC35A-A689-44AD-A1F0-CE209AAE304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TT"/>
        </a:p>
      </dgm:t>
    </dgm:pt>
    <dgm:pt modelId="{E9ECB455-06DB-46F7-9887-6D005C6C4C92}" type="pres">
      <dgm:prSet presAssocID="{F514D194-77B3-48AF-ABB2-1A29A2A78B7A}" presName="parTrans" presStyleLbl="sibTrans2D1" presStyleIdx="3" presStyleCnt="6"/>
      <dgm:spPr/>
      <dgm:t>
        <a:bodyPr/>
        <a:lstStyle/>
        <a:p>
          <a:endParaRPr lang="en-TT"/>
        </a:p>
      </dgm:t>
    </dgm:pt>
    <dgm:pt modelId="{5BB60C2B-602C-484B-AF75-FA9E6C85D165}" type="pres">
      <dgm:prSet presAssocID="{F514D194-77B3-48AF-ABB2-1A29A2A78B7A}" presName="connectorText" presStyleLbl="sibTrans2D1" presStyleIdx="3" presStyleCnt="6"/>
      <dgm:spPr/>
      <dgm:t>
        <a:bodyPr/>
        <a:lstStyle/>
        <a:p>
          <a:endParaRPr lang="en-TT"/>
        </a:p>
      </dgm:t>
    </dgm:pt>
    <dgm:pt modelId="{F8ECBF81-1E11-4425-8B70-21FE01A0FE49}" type="pres">
      <dgm:prSet presAssocID="{8A0A9194-EF3B-48F5-816A-E35C2A6659F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TT"/>
        </a:p>
      </dgm:t>
    </dgm:pt>
    <dgm:pt modelId="{4184898F-B792-4319-9525-C83A0BAE1C8D}" type="pres">
      <dgm:prSet presAssocID="{781D2828-2B5B-465A-9E10-8DA6238383D3}" presName="parTrans" presStyleLbl="sibTrans2D1" presStyleIdx="4" presStyleCnt="6"/>
      <dgm:spPr/>
      <dgm:t>
        <a:bodyPr/>
        <a:lstStyle/>
        <a:p>
          <a:endParaRPr lang="en-TT"/>
        </a:p>
      </dgm:t>
    </dgm:pt>
    <dgm:pt modelId="{966C86FE-5BE2-4B5F-89CB-82135B1633AD}" type="pres">
      <dgm:prSet presAssocID="{781D2828-2B5B-465A-9E10-8DA6238383D3}" presName="connectorText" presStyleLbl="sibTrans2D1" presStyleIdx="4" presStyleCnt="6"/>
      <dgm:spPr/>
      <dgm:t>
        <a:bodyPr/>
        <a:lstStyle/>
        <a:p>
          <a:endParaRPr lang="en-TT"/>
        </a:p>
      </dgm:t>
    </dgm:pt>
    <dgm:pt modelId="{6602112A-A51C-4839-A514-8BBFED143C00}" type="pres">
      <dgm:prSet presAssocID="{FCB89122-C387-4B78-9866-D75E76F7131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TT"/>
        </a:p>
      </dgm:t>
    </dgm:pt>
    <dgm:pt modelId="{2172C1F5-99B1-4100-804B-180B43599314}" type="pres">
      <dgm:prSet presAssocID="{669371CD-5502-4D1D-9297-F79C369BB47A}" presName="parTrans" presStyleLbl="sibTrans2D1" presStyleIdx="5" presStyleCnt="6"/>
      <dgm:spPr/>
      <dgm:t>
        <a:bodyPr/>
        <a:lstStyle/>
        <a:p>
          <a:endParaRPr lang="en-TT"/>
        </a:p>
      </dgm:t>
    </dgm:pt>
    <dgm:pt modelId="{9C9D299E-0E13-4ECD-92E2-D5034FC18E18}" type="pres">
      <dgm:prSet presAssocID="{669371CD-5502-4D1D-9297-F79C369BB47A}" presName="connectorText" presStyleLbl="sibTrans2D1" presStyleIdx="5" presStyleCnt="6"/>
      <dgm:spPr/>
      <dgm:t>
        <a:bodyPr/>
        <a:lstStyle/>
        <a:p>
          <a:endParaRPr lang="en-TT"/>
        </a:p>
      </dgm:t>
    </dgm:pt>
    <dgm:pt modelId="{AC5FE6A0-6F94-483F-9DED-99C9EAACC629}" type="pres">
      <dgm:prSet presAssocID="{F02781F7-4302-46B7-A7C1-94F1ECE8BF9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TT"/>
        </a:p>
      </dgm:t>
    </dgm:pt>
  </dgm:ptLst>
  <dgm:cxnLst>
    <dgm:cxn modelId="{A42A0E83-BDA4-4A0E-9051-6FA0F250A8C6}" type="presOf" srcId="{781D2828-2B5B-465A-9E10-8DA6238383D3}" destId="{4184898F-B792-4319-9525-C83A0BAE1C8D}" srcOrd="0" destOrd="0" presId="urn:microsoft.com/office/officeart/2005/8/layout/radial5"/>
    <dgm:cxn modelId="{381090B1-F853-4D7E-9688-BEA034F40419}" type="presOf" srcId="{CB36AA85-BAB1-4021-B8D2-5DE08BD30288}" destId="{54A337C8-C3C3-49CF-93D1-700A7FE34BE7}" srcOrd="0" destOrd="0" presId="urn:microsoft.com/office/officeart/2005/8/layout/radial5"/>
    <dgm:cxn modelId="{58DCB0A7-FFE7-47C2-8929-B9B22CEA6BF8}" srcId="{02BA4B4C-7039-4275-BDD1-5B0C4958FE19}" destId="{FCB89122-C387-4B78-9866-D75E76F7131F}" srcOrd="4" destOrd="0" parTransId="{781D2828-2B5B-465A-9E10-8DA6238383D3}" sibTransId="{C763CA07-4046-4719-BC99-8660D21B804F}"/>
    <dgm:cxn modelId="{1FC54034-CB64-4CA9-8BD2-84236D8B1289}" type="presOf" srcId="{965B5C80-4DD9-4CEA-B97B-8A1ACF5EDE41}" destId="{A03BCC96-07A1-4D1B-A7D2-AB0D042D76B2}" srcOrd="0" destOrd="0" presId="urn:microsoft.com/office/officeart/2005/8/layout/radial5"/>
    <dgm:cxn modelId="{9CBAFFFD-9C4C-450A-A7DE-F368580358D1}" type="presOf" srcId="{F514D194-77B3-48AF-ABB2-1A29A2A78B7A}" destId="{5BB60C2B-602C-484B-AF75-FA9E6C85D165}" srcOrd="1" destOrd="0" presId="urn:microsoft.com/office/officeart/2005/8/layout/radial5"/>
    <dgm:cxn modelId="{1480247F-7593-48C0-A99E-546CC8016DDF}" type="presOf" srcId="{8C491656-040E-419D-9B1E-6D25770145BB}" destId="{EBE98063-9771-4DD1-9764-F5FBF8391924}" srcOrd="0" destOrd="0" presId="urn:microsoft.com/office/officeart/2005/8/layout/radial5"/>
    <dgm:cxn modelId="{04012912-BA6D-4206-BA5A-2C506FC51A76}" type="presOf" srcId="{8A0A9194-EF3B-48F5-816A-E35C2A6659F6}" destId="{F8ECBF81-1E11-4425-8B70-21FE01A0FE49}" srcOrd="0" destOrd="0" presId="urn:microsoft.com/office/officeart/2005/8/layout/radial5"/>
    <dgm:cxn modelId="{2028B549-984F-4B7C-948D-0537BFFCB8C0}" type="presOf" srcId="{64A45136-49F4-4615-AD82-9F31C7127C4C}" destId="{6ED18A06-0373-4169-86D9-823A09B41356}" srcOrd="1" destOrd="0" presId="urn:microsoft.com/office/officeart/2005/8/layout/radial5"/>
    <dgm:cxn modelId="{1AF70111-03B8-4A38-A95B-542D36219066}" srcId="{02BA4B4C-7039-4275-BDD1-5B0C4958FE19}" destId="{59CEC35A-A689-44AD-A1F0-CE209AAE3041}" srcOrd="2" destOrd="0" parTransId="{64A45136-49F4-4615-AD82-9F31C7127C4C}" sibTransId="{596D764D-4FC4-444B-9070-22E7AD7ECDF6}"/>
    <dgm:cxn modelId="{47516DDC-10CC-4AFA-92C6-F7B1E0C5EA67}" type="presOf" srcId="{669371CD-5502-4D1D-9297-F79C369BB47A}" destId="{2172C1F5-99B1-4100-804B-180B43599314}" srcOrd="0" destOrd="0" presId="urn:microsoft.com/office/officeart/2005/8/layout/radial5"/>
    <dgm:cxn modelId="{BC205C40-9BD4-4C5A-945A-C72C199B19B3}" srcId="{02BA4B4C-7039-4275-BDD1-5B0C4958FE19}" destId="{375BDA9B-6A03-4E11-953F-F9007333C8FB}" srcOrd="0" destOrd="0" parTransId="{8C491656-040E-419D-9B1E-6D25770145BB}" sibTransId="{D837188A-8F98-4892-A84C-DA03F0B9D2D0}"/>
    <dgm:cxn modelId="{C55B04EE-CDD0-4661-95AD-B447F27E6997}" srcId="{851E98EB-B0C2-4453-A8A8-6AA12E35214A}" destId="{02BA4B4C-7039-4275-BDD1-5B0C4958FE19}" srcOrd="0" destOrd="0" parTransId="{17294155-3602-4702-89E9-5C67D681293A}" sibTransId="{129113DF-9933-47FD-91C1-A883D448DD73}"/>
    <dgm:cxn modelId="{3BD71071-6A28-4204-BAA2-7169ED4161D2}" type="presOf" srcId="{851E98EB-B0C2-4453-A8A8-6AA12E35214A}" destId="{EFECD78D-E5DE-4D3E-9463-01CA5EEC1BBD}" srcOrd="0" destOrd="0" presId="urn:microsoft.com/office/officeart/2005/8/layout/radial5"/>
    <dgm:cxn modelId="{9E6B2FFC-8A44-4BC5-BAE5-F5AC41C664D7}" type="presOf" srcId="{02BA4B4C-7039-4275-BDD1-5B0C4958FE19}" destId="{E63D1C9C-225A-4224-8BBF-32D0DC57F91F}" srcOrd="0" destOrd="0" presId="urn:microsoft.com/office/officeart/2005/8/layout/radial5"/>
    <dgm:cxn modelId="{634FC125-84B8-43DF-9117-50EFFC5CB412}" type="presOf" srcId="{F514D194-77B3-48AF-ABB2-1A29A2A78B7A}" destId="{E9ECB455-06DB-46F7-9887-6D005C6C4C92}" srcOrd="0" destOrd="0" presId="urn:microsoft.com/office/officeart/2005/8/layout/radial5"/>
    <dgm:cxn modelId="{5ACB67E6-158C-4A51-BF06-CFBCD440D4DC}" srcId="{02BA4B4C-7039-4275-BDD1-5B0C4958FE19}" destId="{965B5C80-4DD9-4CEA-B97B-8A1ACF5EDE41}" srcOrd="1" destOrd="0" parTransId="{CB36AA85-BAB1-4021-B8D2-5DE08BD30288}" sibTransId="{76E446FB-8780-4A20-A3AD-730084CEF86D}"/>
    <dgm:cxn modelId="{6ADE3030-3417-4868-9263-C1E9507E8857}" type="presOf" srcId="{59CEC35A-A689-44AD-A1F0-CE209AAE3041}" destId="{F0C31FFF-1952-4324-B706-1B4F5DB4D49D}" srcOrd="0" destOrd="0" presId="urn:microsoft.com/office/officeart/2005/8/layout/radial5"/>
    <dgm:cxn modelId="{3893C069-1169-4386-B1AC-0164C8CF693F}" type="presOf" srcId="{64A45136-49F4-4615-AD82-9F31C7127C4C}" destId="{2B3DEF3C-197A-4D37-9E95-55C27AE05DAC}" srcOrd="0" destOrd="0" presId="urn:microsoft.com/office/officeart/2005/8/layout/radial5"/>
    <dgm:cxn modelId="{A682099C-8936-4CD4-878B-D4E6E5BCD970}" type="presOf" srcId="{8C491656-040E-419D-9B1E-6D25770145BB}" destId="{D1410318-7183-47D3-99B9-868777A33A19}" srcOrd="1" destOrd="0" presId="urn:microsoft.com/office/officeart/2005/8/layout/radial5"/>
    <dgm:cxn modelId="{2061745D-D90A-41D2-8EEA-3D2905EC27CE}" type="presOf" srcId="{F02781F7-4302-46B7-A7C1-94F1ECE8BF9D}" destId="{AC5FE6A0-6F94-483F-9DED-99C9EAACC629}" srcOrd="0" destOrd="0" presId="urn:microsoft.com/office/officeart/2005/8/layout/radial5"/>
    <dgm:cxn modelId="{88CF32C1-0DA5-4FFB-AFE5-BF423A437557}" type="presOf" srcId="{669371CD-5502-4D1D-9297-F79C369BB47A}" destId="{9C9D299E-0E13-4ECD-92E2-D5034FC18E18}" srcOrd="1" destOrd="0" presId="urn:microsoft.com/office/officeart/2005/8/layout/radial5"/>
    <dgm:cxn modelId="{F2D0BE5E-7641-48B5-8408-95BB74685C1F}" type="presOf" srcId="{375BDA9B-6A03-4E11-953F-F9007333C8FB}" destId="{555EE8C4-D511-46C6-B455-2D18C4CA830D}" srcOrd="0" destOrd="0" presId="urn:microsoft.com/office/officeart/2005/8/layout/radial5"/>
    <dgm:cxn modelId="{518CBC89-D42E-4C42-A3DB-9918A097589B}" srcId="{02BA4B4C-7039-4275-BDD1-5B0C4958FE19}" destId="{F02781F7-4302-46B7-A7C1-94F1ECE8BF9D}" srcOrd="5" destOrd="0" parTransId="{669371CD-5502-4D1D-9297-F79C369BB47A}" sibTransId="{A3CCBAFB-4D72-4C72-ABA6-9DA5B574BF9B}"/>
    <dgm:cxn modelId="{0387F51B-7E6E-46C9-9715-06FF48AC138A}" type="presOf" srcId="{FCB89122-C387-4B78-9866-D75E76F7131F}" destId="{6602112A-A51C-4839-A514-8BBFED143C00}" srcOrd="0" destOrd="0" presId="urn:microsoft.com/office/officeart/2005/8/layout/radial5"/>
    <dgm:cxn modelId="{1B7843E5-C9EA-4B44-8052-2F29B22FE6A8}" type="presOf" srcId="{781D2828-2B5B-465A-9E10-8DA6238383D3}" destId="{966C86FE-5BE2-4B5F-89CB-82135B1633AD}" srcOrd="1" destOrd="0" presId="urn:microsoft.com/office/officeart/2005/8/layout/radial5"/>
    <dgm:cxn modelId="{41E9E8B1-DA6D-4B27-97B4-9BB7A3927376}" type="presOf" srcId="{CB36AA85-BAB1-4021-B8D2-5DE08BD30288}" destId="{1471EC0B-CE40-42FE-8ED1-204A8554CBF9}" srcOrd="1" destOrd="0" presId="urn:microsoft.com/office/officeart/2005/8/layout/radial5"/>
    <dgm:cxn modelId="{6740CAC4-D92A-4D94-91B5-B806032A317F}" srcId="{02BA4B4C-7039-4275-BDD1-5B0C4958FE19}" destId="{8A0A9194-EF3B-48F5-816A-E35C2A6659F6}" srcOrd="3" destOrd="0" parTransId="{F514D194-77B3-48AF-ABB2-1A29A2A78B7A}" sibTransId="{33B04C20-A068-42B3-A246-7FCF39FE694D}"/>
    <dgm:cxn modelId="{9F5D5419-BB32-4DD7-A5B0-2A673DA27FB5}" type="presParOf" srcId="{EFECD78D-E5DE-4D3E-9463-01CA5EEC1BBD}" destId="{E63D1C9C-225A-4224-8BBF-32D0DC57F91F}" srcOrd="0" destOrd="0" presId="urn:microsoft.com/office/officeart/2005/8/layout/radial5"/>
    <dgm:cxn modelId="{5AFE13D1-57E3-43B6-A965-EAF7337D6F63}" type="presParOf" srcId="{EFECD78D-E5DE-4D3E-9463-01CA5EEC1BBD}" destId="{EBE98063-9771-4DD1-9764-F5FBF8391924}" srcOrd="1" destOrd="0" presId="urn:microsoft.com/office/officeart/2005/8/layout/radial5"/>
    <dgm:cxn modelId="{255E43F5-D85D-471C-8CDF-D4C7578D049F}" type="presParOf" srcId="{EBE98063-9771-4DD1-9764-F5FBF8391924}" destId="{D1410318-7183-47D3-99B9-868777A33A19}" srcOrd="0" destOrd="0" presId="urn:microsoft.com/office/officeart/2005/8/layout/radial5"/>
    <dgm:cxn modelId="{DE90895B-1903-40E0-AC74-7B83767963BB}" type="presParOf" srcId="{EFECD78D-E5DE-4D3E-9463-01CA5EEC1BBD}" destId="{555EE8C4-D511-46C6-B455-2D18C4CA830D}" srcOrd="2" destOrd="0" presId="urn:microsoft.com/office/officeart/2005/8/layout/radial5"/>
    <dgm:cxn modelId="{721C478E-1859-4EA0-AAE3-757D0659187B}" type="presParOf" srcId="{EFECD78D-E5DE-4D3E-9463-01CA5EEC1BBD}" destId="{54A337C8-C3C3-49CF-93D1-700A7FE34BE7}" srcOrd="3" destOrd="0" presId="urn:microsoft.com/office/officeart/2005/8/layout/radial5"/>
    <dgm:cxn modelId="{EC37232C-4084-471E-A0A8-0D6B4598A2EE}" type="presParOf" srcId="{54A337C8-C3C3-49CF-93D1-700A7FE34BE7}" destId="{1471EC0B-CE40-42FE-8ED1-204A8554CBF9}" srcOrd="0" destOrd="0" presId="urn:microsoft.com/office/officeart/2005/8/layout/radial5"/>
    <dgm:cxn modelId="{22A1A611-0567-47C5-AFD4-6E7E2B5F2B4A}" type="presParOf" srcId="{EFECD78D-E5DE-4D3E-9463-01CA5EEC1BBD}" destId="{A03BCC96-07A1-4D1B-A7D2-AB0D042D76B2}" srcOrd="4" destOrd="0" presId="urn:microsoft.com/office/officeart/2005/8/layout/radial5"/>
    <dgm:cxn modelId="{4069EAF0-F082-47E4-A185-27228F54E22B}" type="presParOf" srcId="{EFECD78D-E5DE-4D3E-9463-01CA5EEC1BBD}" destId="{2B3DEF3C-197A-4D37-9E95-55C27AE05DAC}" srcOrd="5" destOrd="0" presId="urn:microsoft.com/office/officeart/2005/8/layout/radial5"/>
    <dgm:cxn modelId="{4B2D0FD6-69A0-48B0-BE56-3572DE09C550}" type="presParOf" srcId="{2B3DEF3C-197A-4D37-9E95-55C27AE05DAC}" destId="{6ED18A06-0373-4169-86D9-823A09B41356}" srcOrd="0" destOrd="0" presId="urn:microsoft.com/office/officeart/2005/8/layout/radial5"/>
    <dgm:cxn modelId="{AD555ABB-24DA-43C7-BAB8-9E8AAD1B9D50}" type="presParOf" srcId="{EFECD78D-E5DE-4D3E-9463-01CA5EEC1BBD}" destId="{F0C31FFF-1952-4324-B706-1B4F5DB4D49D}" srcOrd="6" destOrd="0" presId="urn:microsoft.com/office/officeart/2005/8/layout/radial5"/>
    <dgm:cxn modelId="{56AEB9A1-FF9F-4576-97FA-961C101114C9}" type="presParOf" srcId="{EFECD78D-E5DE-4D3E-9463-01CA5EEC1BBD}" destId="{E9ECB455-06DB-46F7-9887-6D005C6C4C92}" srcOrd="7" destOrd="0" presId="urn:microsoft.com/office/officeart/2005/8/layout/radial5"/>
    <dgm:cxn modelId="{BAF7AE6E-BF47-4364-9AEE-89A158B07C3B}" type="presParOf" srcId="{E9ECB455-06DB-46F7-9887-6D005C6C4C92}" destId="{5BB60C2B-602C-484B-AF75-FA9E6C85D165}" srcOrd="0" destOrd="0" presId="urn:microsoft.com/office/officeart/2005/8/layout/radial5"/>
    <dgm:cxn modelId="{BB3B5465-B042-4E3D-9F8C-99063E3DD5B1}" type="presParOf" srcId="{EFECD78D-E5DE-4D3E-9463-01CA5EEC1BBD}" destId="{F8ECBF81-1E11-4425-8B70-21FE01A0FE49}" srcOrd="8" destOrd="0" presId="urn:microsoft.com/office/officeart/2005/8/layout/radial5"/>
    <dgm:cxn modelId="{D973CE12-3869-4C91-B1EA-B0848B23B432}" type="presParOf" srcId="{EFECD78D-E5DE-4D3E-9463-01CA5EEC1BBD}" destId="{4184898F-B792-4319-9525-C83A0BAE1C8D}" srcOrd="9" destOrd="0" presId="urn:microsoft.com/office/officeart/2005/8/layout/radial5"/>
    <dgm:cxn modelId="{CB0BC944-6937-4D62-A59D-03D9394D2208}" type="presParOf" srcId="{4184898F-B792-4319-9525-C83A0BAE1C8D}" destId="{966C86FE-5BE2-4B5F-89CB-82135B1633AD}" srcOrd="0" destOrd="0" presId="urn:microsoft.com/office/officeart/2005/8/layout/radial5"/>
    <dgm:cxn modelId="{E58F1034-4524-4AFB-B22E-A8BC160EBFF8}" type="presParOf" srcId="{EFECD78D-E5DE-4D3E-9463-01CA5EEC1BBD}" destId="{6602112A-A51C-4839-A514-8BBFED143C00}" srcOrd="10" destOrd="0" presId="urn:microsoft.com/office/officeart/2005/8/layout/radial5"/>
    <dgm:cxn modelId="{62364630-A5BD-4176-901F-693C142B7800}" type="presParOf" srcId="{EFECD78D-E5DE-4D3E-9463-01CA5EEC1BBD}" destId="{2172C1F5-99B1-4100-804B-180B43599314}" srcOrd="11" destOrd="0" presId="urn:microsoft.com/office/officeart/2005/8/layout/radial5"/>
    <dgm:cxn modelId="{F60E93EA-A5E0-45A6-93FB-662FA9E741BF}" type="presParOf" srcId="{2172C1F5-99B1-4100-804B-180B43599314}" destId="{9C9D299E-0E13-4ECD-92E2-D5034FC18E18}" srcOrd="0" destOrd="0" presId="urn:microsoft.com/office/officeart/2005/8/layout/radial5"/>
    <dgm:cxn modelId="{A0B3406C-44EC-4679-BC4F-60A6E97E3D71}" type="presParOf" srcId="{EFECD78D-E5DE-4D3E-9463-01CA5EEC1BBD}" destId="{AC5FE6A0-6F94-483F-9DED-99C9EAACC62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F201B-F67B-4BDD-8634-99A9875CE0CC}">
      <dsp:nvSpPr>
        <dsp:cNvPr id="0" name=""/>
        <dsp:cNvSpPr/>
      </dsp:nvSpPr>
      <dsp:spPr>
        <a:xfrm rot="5400000">
          <a:off x="4681926" y="-1798477"/>
          <a:ext cx="1031804" cy="489207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/>
            <a:t>Increase access – Funding of Higher Education and Training</a:t>
          </a:r>
          <a:endParaRPr lang="en-TT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/>
            <a:t>Increase </a:t>
          </a:r>
          <a:r>
            <a:rPr lang="en-GB" sz="1100" kern="1200" dirty="0" smtClean="0"/>
            <a:t>access – </a:t>
          </a:r>
          <a:r>
            <a:rPr lang="en-GB" sz="1100" kern="1200" dirty="0"/>
            <a:t>different modalities including Adult and Experiential Learning/Prior Learning and Assessment, , On-the-Job-Training/Apprenticeship Programmes</a:t>
          </a:r>
          <a:endParaRPr lang="en-T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/>
            <a:t>Cross Border/Transnational Education</a:t>
          </a:r>
          <a:endParaRPr lang="en-TT" sz="1100" kern="1200"/>
        </a:p>
      </dsp:txBody>
      <dsp:txXfrm rot="-5400000">
        <a:off x="2751792" y="182026"/>
        <a:ext cx="4841705" cy="931066"/>
      </dsp:txXfrm>
    </dsp:sp>
    <dsp:sp modelId="{7C7E363D-148F-47DE-A7AE-B5AFB4DEFFED}">
      <dsp:nvSpPr>
        <dsp:cNvPr id="0" name=""/>
        <dsp:cNvSpPr/>
      </dsp:nvSpPr>
      <dsp:spPr>
        <a:xfrm>
          <a:off x="0" y="2681"/>
          <a:ext cx="2751791" cy="12897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/>
            <a:t>Massification of Higher Education and Training</a:t>
          </a:r>
          <a:endParaRPr lang="en-TT" sz="2100" kern="1200"/>
        </a:p>
      </dsp:txBody>
      <dsp:txXfrm>
        <a:off x="62961" y="65642"/>
        <a:ext cx="2625869" cy="1163833"/>
      </dsp:txXfrm>
    </dsp:sp>
    <dsp:sp modelId="{21D7B032-21A9-45D0-8D34-60438023C392}">
      <dsp:nvSpPr>
        <dsp:cNvPr id="0" name=""/>
        <dsp:cNvSpPr/>
      </dsp:nvSpPr>
      <dsp:spPr>
        <a:xfrm rot="5400000">
          <a:off x="4681926" y="-444233"/>
          <a:ext cx="1031804" cy="489207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TT" sz="1100" kern="1200"/>
            <a:t>Constanly evolving new educational technologies</a:t>
          </a:r>
        </a:p>
      </dsp:txBody>
      <dsp:txXfrm rot="-5400000">
        <a:off x="2751792" y="1536270"/>
        <a:ext cx="4841705" cy="931066"/>
      </dsp:txXfrm>
    </dsp:sp>
    <dsp:sp modelId="{B5F9C0A2-8D88-4B29-8AA5-1A121F1B0E5A}">
      <dsp:nvSpPr>
        <dsp:cNvPr id="0" name=""/>
        <dsp:cNvSpPr/>
      </dsp:nvSpPr>
      <dsp:spPr>
        <a:xfrm>
          <a:off x="0" y="1356925"/>
          <a:ext cx="2751791" cy="12897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Online and Distance </a:t>
          </a:r>
          <a:r>
            <a:rPr lang="en-GB" sz="2100" kern="1200" dirty="0" smtClean="0"/>
            <a:t>Learning / Massive Open Online Courses</a:t>
          </a:r>
          <a:endParaRPr lang="en-TT" sz="2100" kern="1200" dirty="0"/>
        </a:p>
      </dsp:txBody>
      <dsp:txXfrm>
        <a:off x="62961" y="1419886"/>
        <a:ext cx="2625869" cy="1163833"/>
      </dsp:txXfrm>
    </dsp:sp>
    <dsp:sp modelId="{0874EDCE-3DA5-477E-8AD3-747A19DB405C}">
      <dsp:nvSpPr>
        <dsp:cNvPr id="0" name=""/>
        <dsp:cNvSpPr/>
      </dsp:nvSpPr>
      <dsp:spPr>
        <a:xfrm rot="5400000">
          <a:off x="4681926" y="910009"/>
          <a:ext cx="1031804" cy="489207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 smtClean="0"/>
            <a:t>Recognition of foreign degrees</a:t>
          </a:r>
          <a:endParaRPr lang="en-GB" sz="1100" kern="1200" dirty="0"/>
        </a:p>
      </dsp:txBody>
      <dsp:txXfrm rot="-5400000">
        <a:off x="2751792" y="2890513"/>
        <a:ext cx="4841705" cy="931066"/>
      </dsp:txXfrm>
    </dsp:sp>
    <dsp:sp modelId="{719128D8-92DA-471F-9197-10A6A4618DB4}">
      <dsp:nvSpPr>
        <dsp:cNvPr id="0" name=""/>
        <dsp:cNvSpPr/>
      </dsp:nvSpPr>
      <dsp:spPr>
        <a:xfrm>
          <a:off x="0" y="2711168"/>
          <a:ext cx="2751791" cy="128975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/>
            <a:t>Returning Scholars</a:t>
          </a:r>
        </a:p>
      </dsp:txBody>
      <dsp:txXfrm>
        <a:off x="62961" y="2774129"/>
        <a:ext cx="2625869" cy="1163833"/>
      </dsp:txXfrm>
    </dsp:sp>
    <dsp:sp modelId="{29EECDFB-AA77-4507-86A9-1B368E277E3B}">
      <dsp:nvSpPr>
        <dsp:cNvPr id="0" name=""/>
        <dsp:cNvSpPr/>
      </dsp:nvSpPr>
      <dsp:spPr>
        <a:xfrm rot="5400000">
          <a:off x="4681926" y="2264253"/>
          <a:ext cx="1031804" cy="489207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 dirty="0"/>
            <a:t>Mutual Recognition</a:t>
          </a:r>
          <a:endParaRPr lang="en-TT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/>
            <a:t>Comparability/Equivalency of Qualifications and Awards</a:t>
          </a:r>
          <a:endParaRPr lang="en-TT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/>
            <a:t>Portability of Qualifications/Credits/Competency Units</a:t>
          </a:r>
          <a:endParaRPr lang="en-TT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/>
            <a:t>Portability of students – vertical and horizontal articulation</a:t>
          </a:r>
          <a:endParaRPr lang="en-TT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100" kern="1200"/>
            <a:t>Portability of students across institutions both local and foreign</a:t>
          </a:r>
          <a:endParaRPr lang="en-TT" sz="1100" kern="1200"/>
        </a:p>
      </dsp:txBody>
      <dsp:txXfrm rot="-5400000">
        <a:off x="2751792" y="4244757"/>
        <a:ext cx="4841705" cy="931066"/>
      </dsp:txXfrm>
    </dsp:sp>
    <dsp:sp modelId="{C6494E9F-C839-4A81-A111-046BDEAF1602}">
      <dsp:nvSpPr>
        <dsp:cNvPr id="0" name=""/>
        <dsp:cNvSpPr/>
      </dsp:nvSpPr>
      <dsp:spPr>
        <a:xfrm>
          <a:off x="0" y="4065412"/>
          <a:ext cx="2751791" cy="12897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/>
            <a:t>Increased importance of Qualifications Frameworks</a:t>
          </a:r>
          <a:endParaRPr lang="en-TT" sz="2100" kern="1200"/>
        </a:p>
      </dsp:txBody>
      <dsp:txXfrm>
        <a:off x="62961" y="4128373"/>
        <a:ext cx="2625869" cy="1163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D1C9C-225A-4224-8BBF-32D0DC57F91F}">
      <dsp:nvSpPr>
        <dsp:cNvPr id="0" name=""/>
        <dsp:cNvSpPr/>
      </dsp:nvSpPr>
      <dsp:spPr>
        <a:xfrm>
          <a:off x="3083321" y="2047470"/>
          <a:ext cx="1191471" cy="11914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TT" sz="1400" kern="1200"/>
            <a:t>The Quality Imperative</a:t>
          </a:r>
        </a:p>
      </dsp:txBody>
      <dsp:txXfrm>
        <a:off x="3257808" y="2221957"/>
        <a:ext cx="842497" cy="842497"/>
      </dsp:txXfrm>
    </dsp:sp>
    <dsp:sp modelId="{EBE98063-9771-4DD1-9764-F5FBF8391924}">
      <dsp:nvSpPr>
        <dsp:cNvPr id="0" name=""/>
        <dsp:cNvSpPr/>
      </dsp:nvSpPr>
      <dsp:spPr>
        <a:xfrm rot="16200000">
          <a:off x="3530419" y="1572885"/>
          <a:ext cx="297275" cy="405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TT" sz="1200" kern="1200"/>
        </a:p>
      </dsp:txBody>
      <dsp:txXfrm>
        <a:off x="3575010" y="1698496"/>
        <a:ext cx="208093" cy="243060"/>
      </dsp:txXfrm>
    </dsp:sp>
    <dsp:sp modelId="{555EE8C4-D511-46C6-B455-2D18C4CA830D}">
      <dsp:nvSpPr>
        <dsp:cNvPr id="0" name=""/>
        <dsp:cNvSpPr/>
      </dsp:nvSpPr>
      <dsp:spPr>
        <a:xfrm>
          <a:off x="2939041" y="6542"/>
          <a:ext cx="1480031" cy="14800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TT" sz="1200" kern="1200" dirty="0"/>
            <a:t>Developing a </a:t>
          </a:r>
          <a:r>
            <a:rPr lang="en-TT" sz="1200" kern="1200" dirty="0" smtClean="0"/>
            <a:t>“Culture </a:t>
          </a:r>
          <a:r>
            <a:rPr lang="en-TT" sz="1200" kern="1200" dirty="0"/>
            <a:t>of Quality"</a:t>
          </a:r>
        </a:p>
      </dsp:txBody>
      <dsp:txXfrm>
        <a:off x="3155787" y="223288"/>
        <a:ext cx="1046539" cy="1046539"/>
      </dsp:txXfrm>
    </dsp:sp>
    <dsp:sp modelId="{54A337C8-C3C3-49CF-93D1-700A7FE34BE7}">
      <dsp:nvSpPr>
        <dsp:cNvPr id="0" name=""/>
        <dsp:cNvSpPr/>
      </dsp:nvSpPr>
      <dsp:spPr>
        <a:xfrm rot="19800000">
          <a:off x="4281930" y="2006770"/>
          <a:ext cx="297275" cy="405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TT" sz="1200" kern="1200"/>
        </a:p>
      </dsp:txBody>
      <dsp:txXfrm>
        <a:off x="4287904" y="2110086"/>
        <a:ext cx="208093" cy="243060"/>
      </dsp:txXfrm>
    </dsp:sp>
    <dsp:sp modelId="{A03BCC96-07A1-4D1B-A7D2-AB0D042D76B2}">
      <dsp:nvSpPr>
        <dsp:cNvPr id="0" name=""/>
        <dsp:cNvSpPr/>
      </dsp:nvSpPr>
      <dsp:spPr>
        <a:xfrm>
          <a:off x="4581586" y="954866"/>
          <a:ext cx="1480031" cy="14800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TT" sz="1200" kern="1200" dirty="0"/>
            <a:t>Research and Innovation</a:t>
          </a:r>
        </a:p>
      </dsp:txBody>
      <dsp:txXfrm>
        <a:off x="4798332" y="1171612"/>
        <a:ext cx="1046539" cy="1046539"/>
      </dsp:txXfrm>
    </dsp:sp>
    <dsp:sp modelId="{2B3DEF3C-197A-4D37-9E95-55C27AE05DAC}">
      <dsp:nvSpPr>
        <dsp:cNvPr id="0" name=""/>
        <dsp:cNvSpPr/>
      </dsp:nvSpPr>
      <dsp:spPr>
        <a:xfrm rot="1800000">
          <a:off x="4281930" y="2874541"/>
          <a:ext cx="297275" cy="405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TT" sz="1200" kern="1200"/>
        </a:p>
      </dsp:txBody>
      <dsp:txXfrm>
        <a:off x="4287904" y="2933266"/>
        <a:ext cx="208093" cy="243060"/>
      </dsp:txXfrm>
    </dsp:sp>
    <dsp:sp modelId="{F0C31FFF-1952-4324-B706-1B4F5DB4D49D}">
      <dsp:nvSpPr>
        <dsp:cNvPr id="0" name=""/>
        <dsp:cNvSpPr/>
      </dsp:nvSpPr>
      <dsp:spPr>
        <a:xfrm>
          <a:off x="4581586" y="2851514"/>
          <a:ext cx="1480031" cy="14800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TT" sz="1200" kern="1200" dirty="0"/>
            <a:t>NQCF Development and Implementation</a:t>
          </a:r>
        </a:p>
      </dsp:txBody>
      <dsp:txXfrm>
        <a:off x="4798332" y="3068260"/>
        <a:ext cx="1046539" cy="1046539"/>
      </dsp:txXfrm>
    </dsp:sp>
    <dsp:sp modelId="{E9ECB455-06DB-46F7-9887-6D005C6C4C92}">
      <dsp:nvSpPr>
        <dsp:cNvPr id="0" name=""/>
        <dsp:cNvSpPr/>
      </dsp:nvSpPr>
      <dsp:spPr>
        <a:xfrm rot="5400000">
          <a:off x="3530419" y="3308426"/>
          <a:ext cx="297275" cy="405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TT" sz="1200" kern="1200"/>
        </a:p>
      </dsp:txBody>
      <dsp:txXfrm>
        <a:off x="3575010" y="3344855"/>
        <a:ext cx="208093" cy="243060"/>
      </dsp:txXfrm>
    </dsp:sp>
    <dsp:sp modelId="{F8ECBF81-1E11-4425-8B70-21FE01A0FE49}">
      <dsp:nvSpPr>
        <dsp:cNvPr id="0" name=""/>
        <dsp:cNvSpPr/>
      </dsp:nvSpPr>
      <dsp:spPr>
        <a:xfrm>
          <a:off x="2939041" y="3799838"/>
          <a:ext cx="1480031" cy="148003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TT" sz="1200" kern="1200" dirty="0"/>
            <a:t>Criteria and Standards </a:t>
          </a:r>
          <a:r>
            <a:rPr lang="en-TT" sz="1200" kern="1200" dirty="0" smtClean="0"/>
            <a:t>Development for Quality Assurance</a:t>
          </a:r>
          <a:endParaRPr lang="en-TT" sz="1200" kern="1200" dirty="0"/>
        </a:p>
      </dsp:txBody>
      <dsp:txXfrm>
        <a:off x="3155787" y="4016584"/>
        <a:ext cx="1046539" cy="1046539"/>
      </dsp:txXfrm>
    </dsp:sp>
    <dsp:sp modelId="{4184898F-B792-4319-9525-C83A0BAE1C8D}">
      <dsp:nvSpPr>
        <dsp:cNvPr id="0" name=""/>
        <dsp:cNvSpPr/>
      </dsp:nvSpPr>
      <dsp:spPr>
        <a:xfrm rot="9000000">
          <a:off x="2778907" y="2874541"/>
          <a:ext cx="297275" cy="405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TT" sz="1200" kern="1200"/>
        </a:p>
      </dsp:txBody>
      <dsp:txXfrm rot="10800000">
        <a:off x="2862115" y="2933266"/>
        <a:ext cx="208093" cy="243060"/>
      </dsp:txXfrm>
    </dsp:sp>
    <dsp:sp modelId="{6602112A-A51C-4839-A514-8BBFED143C00}">
      <dsp:nvSpPr>
        <dsp:cNvPr id="0" name=""/>
        <dsp:cNvSpPr/>
      </dsp:nvSpPr>
      <dsp:spPr>
        <a:xfrm>
          <a:off x="1296495" y="2851514"/>
          <a:ext cx="1480031" cy="148003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TT" sz="1200" kern="1200" dirty="0"/>
            <a:t>Relationship </a:t>
          </a:r>
          <a:r>
            <a:rPr lang="en-TT" sz="1200" kern="1200" dirty="0" smtClean="0"/>
            <a:t>Building / Collaborative Activities</a:t>
          </a:r>
          <a:endParaRPr lang="en-TT" sz="1200" kern="1200" dirty="0"/>
        </a:p>
      </dsp:txBody>
      <dsp:txXfrm>
        <a:off x="1513241" y="3068260"/>
        <a:ext cx="1046539" cy="1046539"/>
      </dsp:txXfrm>
    </dsp:sp>
    <dsp:sp modelId="{2172C1F5-99B1-4100-804B-180B43599314}">
      <dsp:nvSpPr>
        <dsp:cNvPr id="0" name=""/>
        <dsp:cNvSpPr/>
      </dsp:nvSpPr>
      <dsp:spPr>
        <a:xfrm rot="12600000">
          <a:off x="2778907" y="2006770"/>
          <a:ext cx="297275" cy="4051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TT" sz="1200" kern="1200"/>
        </a:p>
      </dsp:txBody>
      <dsp:txXfrm rot="10800000">
        <a:off x="2862115" y="2110086"/>
        <a:ext cx="208093" cy="243060"/>
      </dsp:txXfrm>
    </dsp:sp>
    <dsp:sp modelId="{AC5FE6A0-6F94-483F-9DED-99C9EAACC629}">
      <dsp:nvSpPr>
        <dsp:cNvPr id="0" name=""/>
        <dsp:cNvSpPr/>
      </dsp:nvSpPr>
      <dsp:spPr>
        <a:xfrm>
          <a:off x="1296495" y="954866"/>
          <a:ext cx="1480031" cy="14800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TT" sz="1200" kern="1200" dirty="0" smtClean="0"/>
            <a:t>Creating and Sharing Best Practice</a:t>
          </a:r>
          <a:endParaRPr lang="en-TT" sz="1200" kern="1200" dirty="0"/>
        </a:p>
      </dsp:txBody>
      <dsp:txXfrm>
        <a:off x="1513241" y="1171612"/>
        <a:ext cx="1046539" cy="1046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EA60134-4BAB-4DD9-9813-1F824D8FEB7B}" type="datetimeFigureOut">
              <a:rPr lang="en-US"/>
              <a:pPr/>
              <a:t>4/14/2015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79F3159-9926-42AC-BCA9-B25D9B6C9464}" type="slidenum">
              <a:rPr lang="en-TT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366630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B617174-2124-4D2D-9782-EA40F9210378}" type="datetimeFigureOut">
              <a:rPr lang="en-US"/>
              <a:pPr/>
              <a:t>4/14/2015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T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T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6B0825-3056-4D66-8859-536CD9C092BD}" type="slidenum">
              <a:rPr lang="en-TT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251232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B663B-6BDD-4972-9850-F8F2472D87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Quality Tools for Improvement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Brian Skinner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Intro-</a:t>
            </a:r>
            <a:fld id="{3826BBA3-F680-4CE1-B48A-AE799FBE1530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Notes Placeholder 6"/>
          <p:cNvSpPr>
            <a:spLocks noGrp="1"/>
          </p:cNvSpPr>
          <p:nvPr>
            <p:ph type="body" idx="1"/>
          </p:nvPr>
        </p:nvSpPr>
        <p:spPr bwMode="auto">
          <a:xfrm>
            <a:off x="703263" y="4422775"/>
            <a:ext cx="5616575" cy="4187825"/>
          </a:xfrm>
          <a:noFill/>
        </p:spPr>
        <p:txBody>
          <a:bodyPr wrap="square" lIns="91566" tIns="45783" rIns="91566" bIns="457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7540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Quality Tools for Improvement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Brian Skinner</a:t>
            </a:r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Intro-</a:t>
            </a:r>
            <a:fld id="{8D159653-BA87-4E8C-8A54-0721244222BE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Notes Placeholder 6"/>
          <p:cNvSpPr>
            <a:spLocks noGrp="1"/>
          </p:cNvSpPr>
          <p:nvPr>
            <p:ph type="body" idx="1"/>
          </p:nvPr>
        </p:nvSpPr>
        <p:spPr bwMode="auto">
          <a:xfrm>
            <a:off x="703263" y="4422775"/>
            <a:ext cx="5616575" cy="4187825"/>
          </a:xfrm>
          <a:noFill/>
        </p:spPr>
        <p:txBody>
          <a:bodyPr wrap="square" lIns="91566" tIns="45783" rIns="91566" bIns="457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8215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Quality Tools for Improvement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Brian Skinner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Intro-</a:t>
            </a:r>
            <a:fld id="{9ACC0310-F818-4A26-969D-32A518858C10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Notes Placeholder 6"/>
          <p:cNvSpPr>
            <a:spLocks noGrp="1"/>
          </p:cNvSpPr>
          <p:nvPr>
            <p:ph type="body" idx="1"/>
          </p:nvPr>
        </p:nvSpPr>
        <p:spPr bwMode="auto">
          <a:xfrm>
            <a:off x="703263" y="4422775"/>
            <a:ext cx="5616575" cy="4187825"/>
          </a:xfrm>
          <a:noFill/>
        </p:spPr>
        <p:txBody>
          <a:bodyPr wrap="square" lIns="91566" tIns="45783" rIns="91566" bIns="457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417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Quality Tools for Improvement</a:t>
            </a:r>
          </a:p>
        </p:txBody>
      </p:sp>
      <p:sp>
        <p:nvSpPr>
          <p:cNvPr id="2457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Brian Skinner</a:t>
            </a: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Intro-</a:t>
            </a:r>
            <a:fld id="{BF552072-0E60-44D7-9996-C5F3470E820B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Notes Placeholder 6"/>
          <p:cNvSpPr>
            <a:spLocks noGrp="1"/>
          </p:cNvSpPr>
          <p:nvPr>
            <p:ph type="body" idx="1"/>
          </p:nvPr>
        </p:nvSpPr>
        <p:spPr bwMode="auto">
          <a:xfrm>
            <a:off x="703263" y="4422775"/>
            <a:ext cx="5616575" cy="4187825"/>
          </a:xfrm>
          <a:noFill/>
        </p:spPr>
        <p:txBody>
          <a:bodyPr wrap="square" lIns="91566" tIns="45783" rIns="91566" bIns="457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561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Quality Tools for Improvement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Brian Skinner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Intro-</a:t>
            </a:r>
            <a:fld id="{CA09EC75-4623-432B-BC3B-93472BBB4670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Notes Placeholder 6"/>
          <p:cNvSpPr>
            <a:spLocks noGrp="1"/>
          </p:cNvSpPr>
          <p:nvPr>
            <p:ph type="body" idx="1"/>
          </p:nvPr>
        </p:nvSpPr>
        <p:spPr bwMode="auto">
          <a:xfrm>
            <a:off x="703263" y="4422775"/>
            <a:ext cx="5616575" cy="4187825"/>
          </a:xfrm>
          <a:noFill/>
        </p:spPr>
        <p:txBody>
          <a:bodyPr wrap="square" lIns="91566" tIns="45783" rIns="91566" bIns="4578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2576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B663B-6BDD-4972-9850-F8F2472D870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39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B663B-6BDD-4972-9850-F8F2472D870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85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18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9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4660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46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20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52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54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547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03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5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29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42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03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6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351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72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11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81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07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06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 fontAlgn="auto">
              <a:spcAft>
                <a:spcPts val="0"/>
              </a:spcAft>
            </a:pPr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235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596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567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71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15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697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82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23CD5C-0665-4BF0-A747-881EF2941A62}" type="datetimeFigureOut">
              <a:rPr lang="en-US"/>
              <a:pPr/>
              <a:t>4/14/2015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DE7E8-93CA-4976-A3A6-B8B88A6D94B2}" type="slidenum">
              <a:rPr lang="en-TT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721533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97AA22-8A04-4168-AFA6-E1691CD65438}" type="datetimeFigureOut">
              <a:rPr lang="en-US"/>
              <a:pPr/>
              <a:t>4/14/2015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98E08-E408-4E83-8E4B-F22D4B09BC69}" type="slidenum">
              <a:rPr lang="en-TT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3151328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2F3AA9-1EBF-4A83-91E9-A3BFD191CA2F}" type="datetimeFigureOut">
              <a:rPr lang="en-US"/>
              <a:pPr/>
              <a:t>4/14/2015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2065A-5790-43B8-BF4C-6116E071C1E1}" type="slidenum">
              <a:rPr lang="en-TT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9233249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2D9A15-6D66-420C-9FBE-D118A4AC8899}" type="datetimeFigureOut">
              <a:rPr lang="en-US"/>
              <a:pPr/>
              <a:t>4/14/2015</a:t>
            </a:fld>
            <a:endParaRPr lang="en-T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C1C47-006C-4396-BFE0-87F932AF17BA}" type="slidenum">
              <a:rPr lang="en-TT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03745646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F5E04F-794D-4B89-B9EA-C3FF1C3E3997}" type="datetimeFigureOut">
              <a:rPr lang="en-US"/>
              <a:pPr/>
              <a:t>4/14/2015</a:t>
            </a:fld>
            <a:endParaRPr lang="en-T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C78B9-DA41-4EF5-B2FF-79E743332903}" type="slidenum">
              <a:rPr lang="en-TT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534957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483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9EDF70-EF18-483E-8288-1441F389CF8E}" type="datetimeFigureOut">
              <a:rPr lang="en-US"/>
              <a:pPr/>
              <a:t>4/14/2015</a:t>
            </a:fld>
            <a:endParaRPr lang="en-T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7BA8D-9FBE-4C3A-98C2-DE8377476083}" type="slidenum">
              <a:rPr lang="en-TT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1169902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F8CFA5-23B5-4B7B-806E-78C57F1F16A5}" type="datetimeFigureOut">
              <a:rPr lang="en-US"/>
              <a:pPr/>
              <a:t>4/14/2015</a:t>
            </a:fld>
            <a:endParaRPr lang="en-T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F85EC-D275-4C20-BAF6-8B12B4FC07EF}" type="slidenum">
              <a:rPr lang="en-TT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21499571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4CE346-59A0-4164-AECD-CE5190980392}" type="datetimeFigureOut">
              <a:rPr lang="en-US"/>
              <a:pPr/>
              <a:t>4/14/2015</a:t>
            </a:fld>
            <a:endParaRPr lang="en-T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FAE94-58AB-4583-9D83-20247064798C}" type="slidenum">
              <a:rPr lang="en-TT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46160233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T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945876-F843-4C86-898F-414419BC1355}" type="datetimeFigureOut">
              <a:rPr lang="en-US"/>
              <a:pPr/>
              <a:t>4/14/2015</a:t>
            </a:fld>
            <a:endParaRPr lang="en-T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1C5CB-1894-4252-A55B-DB0C9DC03769}" type="slidenum">
              <a:rPr lang="en-TT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87271905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511902-9707-4931-A5FF-A848910D080D}" type="datetimeFigureOut">
              <a:rPr lang="en-US"/>
              <a:pPr/>
              <a:t>4/14/2015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AA14C-BE46-4E25-A6D1-AF09F28789CB}" type="slidenum">
              <a:rPr lang="en-TT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2033023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93B04B-D869-4A2B-AD07-EE1267CDD3F1}" type="datetimeFigureOut">
              <a:rPr lang="en-US"/>
              <a:pPr/>
              <a:t>4/14/2015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2B2F7-847C-41B4-85F4-655E9085AD44}" type="slidenum">
              <a:rPr lang="en-TT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31631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8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07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85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6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Tw Cen MT" panose="020B0602020104020603"/>
                <a:ea typeface="+mn-ea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  <a:latin typeface="Tw Cen MT" panose="020B0602020104020603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tint val="75000"/>
                </a:prstClr>
              </a:solidFill>
              <a:latin typeface="Tw Cen MT" panose="020B0602020104020603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Tw Cen MT" panose="020B0602020104020603"/>
                <a:ea typeface="+mn-ea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Tw Cen MT" panose="020B0602020104020603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1100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Tw Cen MT" panose="020B0602020104020603"/>
                <a:ea typeface="+mn-ea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4/14/2015</a:t>
            </a:fld>
            <a:endParaRPr lang="en-US" dirty="0">
              <a:solidFill>
                <a:prstClr val="white">
                  <a:tint val="75000"/>
                </a:prstClr>
              </a:solidFill>
              <a:latin typeface="Tw Cen MT" panose="020B0602020104020603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>
                  <a:tint val="75000"/>
                </a:prstClr>
              </a:solidFill>
              <a:latin typeface="Tw Cen MT" panose="020B0602020104020603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  <a:latin typeface="Tw Cen MT" panose="020B0602020104020603"/>
                <a:ea typeface="+mn-ea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Tw Cen MT" panose="020B0602020104020603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374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8000"/>
            <a:lum bright="21000" contrast="-10000"/>
          </a:blip>
          <a:srcRect/>
          <a:stretch>
            <a:fillRect l="-75000"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T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55063ED-4645-43E3-BE35-276D78B0038F}" type="datetimeFigureOut">
              <a:rPr lang="en-US"/>
              <a:pPr/>
              <a:t>4/14/2015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T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3B84759-FCDA-4F9E-9997-1C9639908AF4}" type="slidenum">
              <a:rPr lang="en-TT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9710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19"/>
          <p:cNvSpPr txBox="1">
            <a:spLocks noGrp="1"/>
          </p:cNvSpPr>
          <p:nvPr>
            <p:ph type="subTitle" idx="1"/>
          </p:nvPr>
        </p:nvSpPr>
        <p:spPr>
          <a:xfrm>
            <a:off x="2482498" y="3876492"/>
            <a:ext cx="4800600" cy="1506053"/>
          </a:xfrm>
        </p:spPr>
        <p:txBody>
          <a:bodyPr rtlCol="0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en-US" sz="3300" baseline="30000" dirty="0">
                <a:solidFill>
                  <a:schemeClr val="tx1"/>
                </a:solidFill>
              </a:rPr>
              <a:t>2nd International Conference on Higher education and training</a:t>
            </a:r>
          </a:p>
          <a:p>
            <a:pPr algn="ctr">
              <a:buFont typeface="Arial" charset="0"/>
              <a:buNone/>
              <a:defRPr/>
            </a:pPr>
            <a:r>
              <a:rPr lang="en-TT" sz="2700" dirty="0">
                <a:solidFill>
                  <a:schemeClr val="tx1"/>
                </a:solidFill>
              </a:rPr>
              <a:t>April 15 – 17, 2015</a:t>
            </a:r>
            <a:endParaRPr lang="en-US" sz="2700" baseline="30000" dirty="0">
              <a:solidFill>
                <a:schemeClr val="tx1"/>
              </a:solidFill>
            </a:endParaRPr>
          </a:p>
        </p:txBody>
      </p:sp>
      <p:pic>
        <p:nvPicPr>
          <p:cNvPr id="7" name="Picture 9" descr="ACTT Logo without white backgr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74" y="1486394"/>
            <a:ext cx="1771650" cy="223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92" y="5399395"/>
            <a:ext cx="1297168" cy="569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25" y="5494269"/>
            <a:ext cx="1021399" cy="3398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53" y="5531852"/>
            <a:ext cx="956171" cy="3354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90" y="5522237"/>
            <a:ext cx="576530" cy="4194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70" y="5494268"/>
            <a:ext cx="821270" cy="4194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44" y="5545460"/>
            <a:ext cx="704823" cy="3729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54" y="5436377"/>
            <a:ext cx="390465" cy="5053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41" y="5524094"/>
            <a:ext cx="1220977" cy="46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210" y="1257639"/>
            <a:ext cx="7429499" cy="7172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aseline="30000" dirty="0">
                <a:solidFill>
                  <a:prstClr val="white"/>
                </a:solidFill>
              </a:rPr>
              <a:t>2nd International Conference on Higher education and training</a:t>
            </a:r>
            <a:br>
              <a:rPr lang="en-US" sz="3000" baseline="30000" dirty="0">
                <a:solidFill>
                  <a:prstClr val="white"/>
                </a:solidFill>
              </a:rPr>
            </a:br>
            <a:r>
              <a:rPr lang="en-TT" sz="3000" baseline="30000" dirty="0">
                <a:solidFill>
                  <a:prstClr val="white"/>
                </a:solidFill>
              </a:rPr>
              <a:t>April 15 – 17, 2015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20" y="1750160"/>
            <a:ext cx="2567780" cy="949383"/>
          </a:xfrm>
        </p:spPr>
      </p:pic>
      <p:sp>
        <p:nvSpPr>
          <p:cNvPr id="7" name="Rectangle 6"/>
          <p:cNvSpPr/>
          <p:nvPr/>
        </p:nvSpPr>
        <p:spPr>
          <a:xfrm>
            <a:off x="1389460" y="2899928"/>
            <a:ext cx="673219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Quality Assurance Agency for Higher Education (QAA) is the independent body ​entrusted with monitoring and advising on standards​ and quality in UK higher education. QAA is dedicated to checking that the three million students working towards a UK qualification get the higher education ​experience they are entitled to expect​​, wherever in the world they are studying.</a:t>
            </a:r>
            <a:endParaRPr lang="en-US" sz="21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342900" fontAlgn="auto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1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19"/>
          <p:cNvSpPr txBox="1">
            <a:spLocks noGrp="1"/>
          </p:cNvSpPr>
          <p:nvPr>
            <p:ph type="subTitle" idx="1"/>
          </p:nvPr>
        </p:nvSpPr>
        <p:spPr>
          <a:xfrm>
            <a:off x="2482498" y="3876492"/>
            <a:ext cx="4800600" cy="1506053"/>
          </a:xfrm>
        </p:spPr>
        <p:txBody>
          <a:bodyPr rtlCol="0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en-US" sz="3300" baseline="30000" dirty="0">
                <a:solidFill>
                  <a:schemeClr val="tx1"/>
                </a:solidFill>
              </a:rPr>
              <a:t>2nd International Conference on Higher education and training</a:t>
            </a:r>
          </a:p>
          <a:p>
            <a:pPr algn="ctr">
              <a:buFont typeface="Arial" charset="0"/>
              <a:buNone/>
              <a:defRPr/>
            </a:pPr>
            <a:r>
              <a:rPr lang="en-TT" sz="2700" dirty="0">
                <a:solidFill>
                  <a:schemeClr val="tx1"/>
                </a:solidFill>
              </a:rPr>
              <a:t>April 15 – 17, 2015</a:t>
            </a:r>
            <a:endParaRPr lang="en-US" sz="2700" baseline="30000" dirty="0">
              <a:solidFill>
                <a:schemeClr val="tx1"/>
              </a:solidFill>
            </a:endParaRPr>
          </a:p>
        </p:txBody>
      </p:sp>
      <p:pic>
        <p:nvPicPr>
          <p:cNvPr id="7" name="Picture 9" descr="ACTT Logo without white backgr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74" y="1486394"/>
            <a:ext cx="1771650" cy="223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92" y="5399395"/>
            <a:ext cx="1297168" cy="569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25" y="5494269"/>
            <a:ext cx="1021399" cy="3398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53" y="5531852"/>
            <a:ext cx="956171" cy="3354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90" y="5522237"/>
            <a:ext cx="576530" cy="4194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70" y="5494268"/>
            <a:ext cx="821270" cy="4194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44" y="5545460"/>
            <a:ext cx="704823" cy="3729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54" y="5436377"/>
            <a:ext cx="390465" cy="5053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41" y="5524094"/>
            <a:ext cx="1220977" cy="46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Subtitle 9"/>
          <p:cNvSpPr>
            <a:spLocks noGrp="1"/>
          </p:cNvSpPr>
          <p:nvPr>
            <p:ph type="subTitle" idx="1"/>
          </p:nvPr>
        </p:nvSpPr>
        <p:spPr>
          <a:xfrm>
            <a:off x="1057276" y="2214581"/>
            <a:ext cx="7300938" cy="3786187"/>
          </a:xfrm>
        </p:spPr>
        <p:txBody>
          <a:bodyPr rtlCol="0">
            <a:normAutofit fontScale="925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TT" sz="4000" b="1" dirty="0" smtClean="0">
                <a:solidFill>
                  <a:schemeClr val="tx1"/>
                </a:solidFill>
              </a:rPr>
              <a:t>DIVERSITY in HIGHER EDUCATION &amp; TRAINING: THE QUALITY IMPERATIVE</a:t>
            </a:r>
          </a:p>
          <a:p>
            <a:pPr algn="l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000" b="1" dirty="0">
              <a:solidFill>
                <a:schemeClr val="accent6">
                  <a:lumMod val="50000"/>
                </a:schemeClr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3000" b="1" dirty="0" smtClean="0">
                <a:solidFill>
                  <a:schemeClr val="tx1"/>
                </a:solidFill>
                <a:ea typeface="+mn-ea"/>
              </a:rPr>
              <a:t>April 15, 2015</a:t>
            </a:r>
            <a:endParaRPr lang="en-TT" sz="3000" b="1" dirty="0">
              <a:solidFill>
                <a:schemeClr val="tx1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4000" b="1" dirty="0" smtClean="0">
              <a:solidFill>
                <a:schemeClr val="tx1"/>
              </a:solidFill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300" b="1" dirty="0" smtClean="0">
                <a:solidFill>
                  <a:schemeClr val="tx1"/>
                </a:solidFill>
                <a:ea typeface="+mn-ea"/>
              </a:rPr>
              <a:t>Michael Bradshaw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300" b="1" dirty="0" smtClean="0">
                <a:solidFill>
                  <a:schemeClr val="tx1"/>
                </a:solidFill>
                <a:ea typeface="+mn-ea"/>
              </a:rPr>
              <a:t>Executive Director, ACTT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400" b="1" dirty="0" smtClean="0">
              <a:solidFill>
                <a:schemeClr val="tx1"/>
              </a:solidFill>
              <a:ea typeface="+mn-ea"/>
            </a:endParaRPr>
          </a:p>
        </p:txBody>
      </p:sp>
      <p:pic>
        <p:nvPicPr>
          <p:cNvPr id="15369" name="Picture 11" descr="New Pictur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6646" y="76200"/>
            <a:ext cx="220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4386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39802">
            <a:off x="5348288" y="3500438"/>
            <a:ext cx="3795712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6066"/>
            <a:ext cx="8229600" cy="1143000"/>
          </a:xfrm>
        </p:spPr>
        <p:txBody>
          <a:bodyPr/>
          <a:lstStyle/>
          <a:p>
            <a:r>
              <a:rPr lang="en-TT" b="1" dirty="0" smtClean="0"/>
              <a:t>DISRUPT ?</a:t>
            </a:r>
            <a:br>
              <a:rPr lang="en-TT" b="1" dirty="0" smtClean="0"/>
            </a:br>
            <a:r>
              <a:rPr lang="en-TT" b="1" dirty="0" smtClean="0"/>
              <a:t/>
            </a:r>
            <a:br>
              <a:rPr lang="en-TT" b="1" dirty="0" smtClean="0"/>
            </a:br>
            <a:r>
              <a:rPr lang="en-TT" b="1" dirty="0" smtClean="0"/>
              <a:t>ERUPT ?</a:t>
            </a:r>
            <a:br>
              <a:rPr lang="en-TT" b="1" dirty="0" smtClean="0"/>
            </a:br>
            <a:r>
              <a:rPr lang="en-TT" b="1" dirty="0" smtClean="0"/>
              <a:t/>
            </a:r>
            <a:br>
              <a:rPr lang="en-TT" b="1" dirty="0" smtClean="0"/>
            </a:br>
            <a:r>
              <a:rPr lang="en-TT" b="1" dirty="0" smtClean="0"/>
              <a:t>RECONSTRUCT ?</a:t>
            </a:r>
            <a:br>
              <a:rPr lang="en-TT" b="1" dirty="0" smtClean="0"/>
            </a:br>
            <a:r>
              <a:rPr lang="en-TT" b="1" dirty="0" smtClean="0"/>
              <a:t/>
            </a:r>
            <a:br>
              <a:rPr lang="en-TT" b="1" dirty="0" smtClean="0"/>
            </a:br>
            <a:r>
              <a:rPr lang="en-TT" sz="3600" b="1" dirty="0" smtClean="0"/>
              <a:t>or</a:t>
            </a:r>
            <a:br>
              <a:rPr lang="en-TT" sz="3600" b="1" dirty="0" smtClean="0"/>
            </a:br>
            <a:r>
              <a:rPr lang="en-TT" b="1" dirty="0" smtClean="0"/>
              <a:t/>
            </a:r>
            <a:br>
              <a:rPr lang="en-TT" b="1" dirty="0" smtClean="0"/>
            </a:br>
            <a:r>
              <a:rPr lang="en-TT" b="1" dirty="0" smtClean="0"/>
              <a:t>DISTRUCT !</a:t>
            </a:r>
            <a:endParaRPr lang="en-TT" b="1" dirty="0"/>
          </a:p>
        </p:txBody>
      </p:sp>
    </p:spTree>
    <p:extLst>
      <p:ext uri="{BB962C8B-B14F-4D97-AF65-F5344CB8AC3E}">
        <p14:creationId xmlns:p14="http://schemas.microsoft.com/office/powerpoint/2010/main" val="3174596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63000" y="0"/>
            <a:ext cx="381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TT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TT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0"/>
            <a:ext cx="2286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TT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1113" y="6400800"/>
            <a:ext cx="9144001" cy="228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TT" dirty="0">
              <a:solidFill>
                <a:prstClr val="white"/>
              </a:solidFill>
            </a:endParaRPr>
          </a:p>
        </p:txBody>
      </p:sp>
      <p:pic>
        <p:nvPicPr>
          <p:cNvPr id="19465" name="Picture 19" descr="New Pictur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4988" y="5943600"/>
            <a:ext cx="61436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7"/>
          <p:cNvSpPr txBox="1">
            <a:spLocks noChangeArrowheads="1"/>
          </p:cNvSpPr>
          <p:nvPr/>
        </p:nvSpPr>
        <p:spPr bwMode="auto">
          <a:xfrm>
            <a:off x="762000" y="381000"/>
            <a:ext cx="815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 dirty="0">
                <a:solidFill>
                  <a:prstClr val="black"/>
                </a:solidFill>
                <a:latin typeface="Calibri" pitchFamily="34" charset="0"/>
              </a:rPr>
              <a:t>Why is creating a </a:t>
            </a:r>
            <a:r>
              <a:rPr lang="en-GB" sz="3200" b="1" dirty="0" smtClean="0">
                <a:solidFill>
                  <a:prstClr val="black"/>
                </a:solidFill>
                <a:latin typeface="Calibri" pitchFamily="34" charset="0"/>
              </a:rPr>
              <a:t>Quality Culture Important</a:t>
            </a:r>
            <a:endParaRPr lang="en-TT" sz="32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T"/>
          </a:p>
        </p:txBody>
      </p:sp>
      <p:graphicFrame>
        <p:nvGraphicFramePr>
          <p:cNvPr id="11" name="Diagram 10"/>
          <p:cNvGraphicFramePr/>
          <p:nvPr/>
        </p:nvGraphicFramePr>
        <p:xfrm>
          <a:off x="1071538" y="1000108"/>
          <a:ext cx="7643866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15958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C7E363D-148F-47DE-A7AE-B5AFB4DEF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graphicEl>
                                              <a:dgm id="{7C7E363D-148F-47DE-A7AE-B5AFB4DEFF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BCF201B-F67B-4BDD-8634-99A9875CE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graphicEl>
                                              <a:dgm id="{7BCF201B-F67B-4BDD-8634-99A9875CE0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5F9C0A2-8D88-4B29-8AA5-1A121F1B0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B5F9C0A2-8D88-4B29-8AA5-1A121F1B0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1D7B032-21A9-45D0-8D34-60438023C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21D7B032-21A9-45D0-8D34-60438023C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9128D8-92DA-471F-9197-10A6A4618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graphicEl>
                                              <a:dgm id="{719128D8-92DA-471F-9197-10A6A4618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874EDCE-3DA5-477E-8AD3-747A19DB4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graphicEl>
                                              <a:dgm id="{0874EDCE-3DA5-477E-8AD3-747A19DB4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6494E9F-C839-4A81-A111-046BDEAF1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graphicEl>
                                              <a:dgm id="{C6494E9F-C839-4A81-A111-046BDEAF1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9EECDFB-AA77-4507-86A9-1B368E277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graphicEl>
                                              <a:dgm id="{29EECDFB-AA77-4507-86A9-1B368E277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63000" y="0"/>
            <a:ext cx="381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TT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TT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0"/>
            <a:ext cx="2286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TT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1113" y="6400800"/>
            <a:ext cx="9144001" cy="228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TT" dirty="0">
              <a:solidFill>
                <a:prstClr val="white"/>
              </a:solidFill>
            </a:endParaRPr>
          </a:p>
        </p:txBody>
      </p:sp>
      <p:sp>
        <p:nvSpPr>
          <p:cNvPr id="23560" name="Subtitle 9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8229600" cy="4800600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</a:p>
        </p:txBody>
      </p:sp>
      <p:pic>
        <p:nvPicPr>
          <p:cNvPr id="23561" name="Picture 19" descr="New Pictur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4988" y="5943600"/>
            <a:ext cx="61436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62000" y="381000"/>
            <a:ext cx="8153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 smtClean="0">
                <a:solidFill>
                  <a:prstClr val="black"/>
                </a:solidFill>
                <a:latin typeface="Calibri"/>
              </a:rPr>
              <a:t>How can we create the Quality Imperative </a:t>
            </a:r>
            <a:endParaRPr lang="en-TT" sz="32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1071538" y="1071546"/>
          <a:ext cx="735811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2811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63D1C9C-225A-4224-8BBF-32D0DC57F9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graphicEl>
                                              <a:dgm id="{E63D1C9C-225A-4224-8BBF-32D0DC57F9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BE98063-9771-4DD1-9764-F5FBF83919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>
                                            <p:graphicEl>
                                              <a:dgm id="{EBE98063-9771-4DD1-9764-F5FBF83919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55EE8C4-D511-46C6-B455-2D18C4CA8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graphicEl>
                                              <a:dgm id="{555EE8C4-D511-46C6-B455-2D18C4CA8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4A337C8-C3C3-49CF-93D1-700A7FE34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>
                                            <p:graphicEl>
                                              <a:dgm id="{54A337C8-C3C3-49CF-93D1-700A7FE34B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03BCC96-07A1-4D1B-A7D2-AB0D042D7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>
                                            <p:graphicEl>
                                              <a:dgm id="{A03BCC96-07A1-4D1B-A7D2-AB0D042D7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B3DEF3C-197A-4D37-9E95-55C27AE05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graphicEl>
                                              <a:dgm id="{2B3DEF3C-197A-4D37-9E95-55C27AE05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0C31FFF-1952-4324-B706-1B4F5DB4D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graphicEl>
                                              <a:dgm id="{F0C31FFF-1952-4324-B706-1B4F5DB4D4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9ECB455-06DB-46F7-9887-6D005C6C4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>
                                            <p:graphicEl>
                                              <a:dgm id="{E9ECB455-06DB-46F7-9887-6D005C6C4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F8ECBF81-1E11-4425-8B70-21FE01A0F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graphicEl>
                                              <a:dgm id="{F8ECBF81-1E11-4425-8B70-21FE01A0F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184898F-B792-4319-9525-C83A0BAE1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>
                                            <p:graphicEl>
                                              <a:dgm id="{4184898F-B792-4319-9525-C83A0BAE1C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6602112A-A51C-4839-A514-8BBFED143C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>
                                            <p:graphicEl>
                                              <a:dgm id="{6602112A-A51C-4839-A514-8BBFED143C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172C1F5-99B1-4100-804B-180B43599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>
                                            <p:graphicEl>
                                              <a:dgm id="{2172C1F5-99B1-4100-804B-180B43599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C5FE6A0-6F94-483F-9DED-99C9EAACC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>
                                            <p:graphicEl>
                                              <a:dgm id="{AC5FE6A0-6F94-483F-9DED-99C9EAACC6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63000" y="0"/>
            <a:ext cx="381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TT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TT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0"/>
            <a:ext cx="2286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TT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1113" y="6400800"/>
            <a:ext cx="9144001" cy="228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TT" dirty="0">
              <a:solidFill>
                <a:prstClr val="white"/>
              </a:solidFill>
            </a:endParaRPr>
          </a:p>
        </p:txBody>
      </p:sp>
      <p:sp>
        <p:nvSpPr>
          <p:cNvPr id="27656" name="Subtitle 9"/>
          <p:cNvSpPr>
            <a:spLocks noGrp="1"/>
          </p:cNvSpPr>
          <p:nvPr>
            <p:ph type="subTitle" idx="1"/>
          </p:nvPr>
        </p:nvSpPr>
        <p:spPr>
          <a:xfrm>
            <a:off x="762000" y="1676400"/>
            <a:ext cx="8096280" cy="4648200"/>
          </a:xfrm>
        </p:spPr>
        <p:txBody>
          <a:bodyPr/>
          <a:lstStyle/>
          <a:p>
            <a:pPr marL="342900" indent="-342900" algn="just" eaLnBrk="1" hangingPunct="1">
              <a:lnSpc>
                <a:spcPct val="105000"/>
              </a:lnSpc>
              <a:buClr>
                <a:srgbClr val="FF6600"/>
              </a:buClr>
              <a:buFont typeface="Wingdings" pitchFamily="2" charset="2"/>
              <a:buChar char=""/>
            </a:pPr>
            <a:r>
              <a:rPr lang="en-TT" sz="2800" b="1" u="sng" dirty="0" smtClean="0">
                <a:solidFill>
                  <a:schemeClr val="tx1"/>
                </a:solidFill>
                <a:ea typeface="Calibri" pitchFamily="34" charset="0"/>
              </a:rPr>
              <a:t>Relevant education and training – “Fitness for purpose” - resulting in “demand led” rather than “supply led” education and training</a:t>
            </a:r>
          </a:p>
          <a:p>
            <a:pPr marL="342900" indent="-342900" algn="just" eaLnBrk="1" hangingPunct="1">
              <a:lnSpc>
                <a:spcPct val="105000"/>
              </a:lnSpc>
              <a:buClr>
                <a:srgbClr val="FF6600"/>
              </a:buClr>
              <a:buFont typeface="Wingdings" pitchFamily="2" charset="2"/>
              <a:buChar char=""/>
            </a:pPr>
            <a:r>
              <a:rPr lang="en-TT" sz="2800" b="1" u="sng" dirty="0" smtClean="0">
                <a:solidFill>
                  <a:schemeClr val="tx1"/>
                </a:solidFill>
                <a:ea typeface="Calibri" pitchFamily="34" charset="0"/>
              </a:rPr>
              <a:t>A more skilled and relevant “Workforce”</a:t>
            </a:r>
          </a:p>
          <a:p>
            <a:pPr marL="342900" indent="-342900" algn="just" eaLnBrk="1" hangingPunct="1">
              <a:lnSpc>
                <a:spcPct val="105000"/>
              </a:lnSpc>
              <a:buClr>
                <a:srgbClr val="FF6600"/>
              </a:buClr>
              <a:buFont typeface="Wingdings" pitchFamily="2" charset="2"/>
              <a:buChar char=""/>
            </a:pPr>
            <a:r>
              <a:rPr lang="en-TT" sz="2800" b="1" u="sng" dirty="0" smtClean="0">
                <a:solidFill>
                  <a:schemeClr val="tx1"/>
                </a:solidFill>
                <a:ea typeface="Calibri" pitchFamily="34" charset="0"/>
              </a:rPr>
              <a:t>International recognition for local qualifications and awards – ease of access/articulation to foreign institutions</a:t>
            </a:r>
          </a:p>
          <a:p>
            <a:pPr marL="342900" indent="-342900" algn="just" eaLnBrk="1" hangingPunct="1">
              <a:lnSpc>
                <a:spcPct val="105000"/>
              </a:lnSpc>
              <a:buClr>
                <a:srgbClr val="FF6600"/>
              </a:buClr>
              <a:buFont typeface="Wingdings" pitchFamily="2" charset="2"/>
              <a:buChar char=""/>
            </a:pPr>
            <a:r>
              <a:rPr lang="en-TT" sz="2800" b="1" u="sng" dirty="0" smtClean="0">
                <a:solidFill>
                  <a:schemeClr val="tx1"/>
                </a:solidFill>
                <a:ea typeface="Calibri" pitchFamily="34" charset="0"/>
              </a:rPr>
              <a:t>Facilitate the portability of credits, qualifications  and awards</a:t>
            </a:r>
          </a:p>
          <a:p>
            <a:pPr marL="342900" indent="-342900" algn="just" eaLnBrk="1" hangingPunct="1">
              <a:lnSpc>
                <a:spcPct val="105000"/>
              </a:lnSpc>
              <a:buClr>
                <a:srgbClr val="FF6600"/>
              </a:buClr>
              <a:buFont typeface="Wingdings" pitchFamily="2" charset="2"/>
              <a:buChar char=""/>
            </a:pPr>
            <a:r>
              <a:rPr lang="en-TT" sz="2800" b="1" u="sng" dirty="0" smtClean="0">
                <a:solidFill>
                  <a:schemeClr val="tx1"/>
                </a:solidFill>
                <a:ea typeface="Calibri" pitchFamily="34" charset="0"/>
              </a:rPr>
              <a:t>Facilitate CSME Free Movement of Skills</a:t>
            </a:r>
          </a:p>
          <a:p>
            <a:pPr marL="342900" indent="-342900" algn="just" eaLnBrk="1" hangingPunct="1">
              <a:lnSpc>
                <a:spcPct val="105000"/>
              </a:lnSpc>
              <a:buClr>
                <a:srgbClr val="FF6600"/>
              </a:buClr>
              <a:buFont typeface="Wingdings" pitchFamily="2" charset="2"/>
              <a:buChar char=""/>
            </a:pPr>
            <a:endParaRPr lang="en-TT" sz="2800" dirty="0" smtClean="0">
              <a:solidFill>
                <a:schemeClr val="tx1"/>
              </a:solidFill>
              <a:ea typeface="Calibri" pitchFamily="34" charset="0"/>
            </a:endParaRPr>
          </a:p>
          <a:p>
            <a:pPr marL="342900" indent="-342900" algn="l" eaLnBrk="1" hangingPunct="1"/>
            <a:endParaRPr lang="en-US" sz="2000" b="1" dirty="0" smtClean="0">
              <a:solidFill>
                <a:schemeClr val="tx1"/>
              </a:solidFill>
              <a:ea typeface="Calibri" pitchFamily="34" charset="0"/>
            </a:endParaRPr>
          </a:p>
        </p:txBody>
      </p:sp>
      <p:pic>
        <p:nvPicPr>
          <p:cNvPr id="27657" name="Picture 19" descr="New Pictur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4988" y="5943600"/>
            <a:ext cx="61436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62000" y="381000"/>
            <a:ext cx="81534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TT" sz="3200" b="1" dirty="0" smtClean="0">
                <a:solidFill>
                  <a:prstClr val="black"/>
                </a:solidFill>
                <a:latin typeface="Calibri"/>
              </a:rPr>
              <a:t>Expected Results</a:t>
            </a:r>
            <a:endParaRPr lang="en-TT" sz="3200" b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69895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63000" y="0"/>
            <a:ext cx="381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TT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0"/>
            <a:ext cx="5334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TT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0"/>
            <a:ext cx="2286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TT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1113" y="6400800"/>
            <a:ext cx="9144001" cy="228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TT" dirty="0">
              <a:solidFill>
                <a:prstClr val="white"/>
              </a:solidFill>
            </a:endParaRPr>
          </a:p>
        </p:txBody>
      </p:sp>
      <p:sp>
        <p:nvSpPr>
          <p:cNvPr id="44040" name="Subtitle 9"/>
          <p:cNvSpPr>
            <a:spLocks noGrp="1"/>
          </p:cNvSpPr>
          <p:nvPr>
            <p:ph type="subTitle" idx="1"/>
          </p:nvPr>
        </p:nvSpPr>
        <p:spPr>
          <a:xfrm>
            <a:off x="762000" y="2362200"/>
            <a:ext cx="8229600" cy="39624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tx1"/>
                </a:solidFill>
                <a:ea typeface="ＭＳ Ｐゴシック" pitchFamily="34" charset="-128"/>
              </a:rPr>
              <a:t>THANK YOU</a:t>
            </a:r>
          </a:p>
        </p:txBody>
      </p:sp>
      <p:pic>
        <p:nvPicPr>
          <p:cNvPr id="44041" name="Picture 19" descr="New Pictur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4988" y="5943600"/>
            <a:ext cx="614362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49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19"/>
          <p:cNvSpPr txBox="1">
            <a:spLocks noGrp="1"/>
          </p:cNvSpPr>
          <p:nvPr>
            <p:ph type="subTitle" idx="1"/>
          </p:nvPr>
        </p:nvSpPr>
        <p:spPr>
          <a:xfrm>
            <a:off x="2482498" y="3876492"/>
            <a:ext cx="4800600" cy="1506053"/>
          </a:xfrm>
        </p:spPr>
        <p:txBody>
          <a:bodyPr rtlCol="0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en-US" sz="3300" baseline="30000" dirty="0">
                <a:solidFill>
                  <a:schemeClr val="tx1"/>
                </a:solidFill>
              </a:rPr>
              <a:t>2nd International Conference on Higher education and training</a:t>
            </a:r>
          </a:p>
          <a:p>
            <a:pPr algn="ctr">
              <a:buFont typeface="Arial" charset="0"/>
              <a:buNone/>
              <a:defRPr/>
            </a:pPr>
            <a:r>
              <a:rPr lang="en-TT" sz="2700" dirty="0">
                <a:solidFill>
                  <a:schemeClr val="tx1"/>
                </a:solidFill>
              </a:rPr>
              <a:t>April 15 – 17, 2015</a:t>
            </a:r>
            <a:endParaRPr lang="en-US" sz="2700" baseline="30000" dirty="0">
              <a:solidFill>
                <a:schemeClr val="tx1"/>
              </a:solidFill>
            </a:endParaRPr>
          </a:p>
        </p:txBody>
      </p:sp>
      <p:pic>
        <p:nvPicPr>
          <p:cNvPr id="7" name="Picture 9" descr="ACTT Logo without white backgr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74" y="1486394"/>
            <a:ext cx="1771650" cy="223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92" y="5399395"/>
            <a:ext cx="1297168" cy="569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25" y="5494269"/>
            <a:ext cx="1021399" cy="33984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53" y="5531852"/>
            <a:ext cx="956171" cy="3354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90" y="5522237"/>
            <a:ext cx="576530" cy="4194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70" y="5494268"/>
            <a:ext cx="821270" cy="4194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44" y="5545460"/>
            <a:ext cx="704823" cy="3729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54" y="5436377"/>
            <a:ext cx="390465" cy="5053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41" y="5524094"/>
            <a:ext cx="1220977" cy="46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2280" y="3093244"/>
            <a:ext cx="6593681" cy="1241822"/>
          </a:xfrm>
        </p:spPr>
        <p:txBody>
          <a:bodyPr>
            <a:noAutofit/>
          </a:bodyPr>
          <a:lstStyle/>
          <a:p>
            <a:pPr algn="ctr"/>
            <a:r>
              <a:rPr lang="en-US" sz="3300" dirty="0"/>
              <a:t>Signing of the memorandum of understanding between ACTT AND QAA</a:t>
            </a:r>
          </a:p>
        </p:txBody>
      </p:sp>
      <p:pic>
        <p:nvPicPr>
          <p:cNvPr id="4" name="Picture 9" descr="ACTT Logo without white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46" y="857250"/>
            <a:ext cx="1771650" cy="223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256" y="1336445"/>
            <a:ext cx="3035808" cy="112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1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13688</TotalTime>
  <Words>390</Words>
  <Application>Microsoft Office PowerPoint</Application>
  <PresentationFormat>On-screen Show (4:3)</PresentationFormat>
  <Paragraphs>66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ＭＳ Ｐゴシック</vt:lpstr>
      <vt:lpstr>Arial</vt:lpstr>
      <vt:lpstr>Calibri</vt:lpstr>
      <vt:lpstr>Times New Roman</vt:lpstr>
      <vt:lpstr>Trebuchet MS</vt:lpstr>
      <vt:lpstr>Tw Cen MT</vt:lpstr>
      <vt:lpstr>Verdana</vt:lpstr>
      <vt:lpstr>Wingdings</vt:lpstr>
      <vt:lpstr>Circuit</vt:lpstr>
      <vt:lpstr>1_Circuit</vt:lpstr>
      <vt:lpstr>Office Theme</vt:lpstr>
      <vt:lpstr>PowerPoint Presentation</vt:lpstr>
      <vt:lpstr>PowerPoint Presentation</vt:lpstr>
      <vt:lpstr>DISRUPT ?  ERUPT ?  RECONSTRUCT ?  or  DISTRUCT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2nd International Conference on Higher education and training April 15 – 17, 2015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rbrunton</dc:creator>
  <cp:lastModifiedBy>Vonrick Knights</cp:lastModifiedBy>
  <cp:revision>997</cp:revision>
  <dcterms:created xsi:type="dcterms:W3CDTF">2013-06-20T12:46:10Z</dcterms:created>
  <dcterms:modified xsi:type="dcterms:W3CDTF">2015-04-14T22:31:15Z</dcterms:modified>
</cp:coreProperties>
</file>